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7"/>
  </p:notesMasterIdLst>
  <p:handoutMasterIdLst>
    <p:handoutMasterId r:id="rId58"/>
  </p:handoutMasterIdLst>
  <p:sldIdLst>
    <p:sldId id="421" r:id="rId5"/>
    <p:sldId id="422" r:id="rId6"/>
    <p:sldId id="383" r:id="rId7"/>
    <p:sldId id="381" r:id="rId8"/>
    <p:sldId id="382" r:id="rId9"/>
    <p:sldId id="388" r:id="rId10"/>
    <p:sldId id="389" r:id="rId11"/>
    <p:sldId id="390" r:id="rId12"/>
    <p:sldId id="391" r:id="rId13"/>
    <p:sldId id="392" r:id="rId14"/>
    <p:sldId id="393" r:id="rId15"/>
    <p:sldId id="397" r:id="rId16"/>
    <p:sldId id="394" r:id="rId17"/>
    <p:sldId id="398" r:id="rId18"/>
    <p:sldId id="399" r:id="rId19"/>
    <p:sldId id="400" r:id="rId20"/>
    <p:sldId id="401" r:id="rId21"/>
    <p:sldId id="402" r:id="rId22"/>
    <p:sldId id="405" r:id="rId23"/>
    <p:sldId id="384" r:id="rId24"/>
    <p:sldId id="302" r:id="rId25"/>
    <p:sldId id="407" r:id="rId26"/>
    <p:sldId id="408" r:id="rId27"/>
    <p:sldId id="329" r:id="rId28"/>
    <p:sldId id="311" r:id="rId29"/>
    <p:sldId id="409" r:id="rId30"/>
    <p:sldId id="330" r:id="rId31"/>
    <p:sldId id="410" r:id="rId32"/>
    <p:sldId id="411" r:id="rId33"/>
    <p:sldId id="412" r:id="rId34"/>
    <p:sldId id="385" r:id="rId35"/>
    <p:sldId id="413" r:id="rId36"/>
    <p:sldId id="310" r:id="rId37"/>
    <p:sldId id="313" r:id="rId38"/>
    <p:sldId id="314" r:id="rId39"/>
    <p:sldId id="414" r:id="rId40"/>
    <p:sldId id="315" r:id="rId41"/>
    <p:sldId id="386" r:id="rId42"/>
    <p:sldId id="361" r:id="rId43"/>
    <p:sldId id="415" r:id="rId44"/>
    <p:sldId id="423" r:id="rId45"/>
    <p:sldId id="387" r:id="rId46"/>
    <p:sldId id="343" r:id="rId47"/>
    <p:sldId id="416" r:id="rId48"/>
    <p:sldId id="344" r:id="rId49"/>
    <p:sldId id="417" r:id="rId50"/>
    <p:sldId id="418" r:id="rId51"/>
    <p:sldId id="308" r:id="rId52"/>
    <p:sldId id="366" r:id="rId53"/>
    <p:sldId id="424" r:id="rId54"/>
    <p:sldId id="425" r:id="rId55"/>
    <p:sldId id="342" r:id="rId56"/>
  </p:sldIdLst>
  <p:sldSz cx="13003213" cy="7315200"/>
  <p:notesSz cx="6858000" cy="9144000"/>
  <p:defaultTextStyle>
    <a:defPPr>
      <a:defRPr lang="en-US"/>
    </a:defPPr>
    <a:lvl1pPr marL="0" algn="l" defTabSz="975090" rtl="0" eaLnBrk="1" latinLnBrk="0" hangingPunct="1">
      <a:defRPr sz="1920" kern="1200">
        <a:solidFill>
          <a:schemeClr val="tx1"/>
        </a:solidFill>
        <a:latin typeface="+mn-lt"/>
        <a:ea typeface="+mn-ea"/>
        <a:cs typeface="+mn-cs"/>
      </a:defRPr>
    </a:lvl1pPr>
    <a:lvl2pPr marL="487544" algn="l" defTabSz="975090" rtl="0" eaLnBrk="1" latinLnBrk="0" hangingPunct="1">
      <a:defRPr sz="1920" kern="1200">
        <a:solidFill>
          <a:schemeClr val="tx1"/>
        </a:solidFill>
        <a:latin typeface="+mn-lt"/>
        <a:ea typeface="+mn-ea"/>
        <a:cs typeface="+mn-cs"/>
      </a:defRPr>
    </a:lvl2pPr>
    <a:lvl3pPr marL="975090" algn="l" defTabSz="975090" rtl="0" eaLnBrk="1" latinLnBrk="0" hangingPunct="1">
      <a:defRPr sz="1920" kern="1200">
        <a:solidFill>
          <a:schemeClr val="tx1"/>
        </a:solidFill>
        <a:latin typeface="+mn-lt"/>
        <a:ea typeface="+mn-ea"/>
        <a:cs typeface="+mn-cs"/>
      </a:defRPr>
    </a:lvl3pPr>
    <a:lvl4pPr marL="1462633" algn="l" defTabSz="975090" rtl="0" eaLnBrk="1" latinLnBrk="0" hangingPunct="1">
      <a:defRPr sz="1920" kern="1200">
        <a:solidFill>
          <a:schemeClr val="tx1"/>
        </a:solidFill>
        <a:latin typeface="+mn-lt"/>
        <a:ea typeface="+mn-ea"/>
        <a:cs typeface="+mn-cs"/>
      </a:defRPr>
    </a:lvl4pPr>
    <a:lvl5pPr marL="1950178" algn="l" defTabSz="975090" rtl="0" eaLnBrk="1" latinLnBrk="0" hangingPunct="1">
      <a:defRPr sz="1920" kern="1200">
        <a:solidFill>
          <a:schemeClr val="tx1"/>
        </a:solidFill>
        <a:latin typeface="+mn-lt"/>
        <a:ea typeface="+mn-ea"/>
        <a:cs typeface="+mn-cs"/>
      </a:defRPr>
    </a:lvl5pPr>
    <a:lvl6pPr marL="2437723" algn="l" defTabSz="975090" rtl="0" eaLnBrk="1" latinLnBrk="0" hangingPunct="1">
      <a:defRPr sz="1920" kern="1200">
        <a:solidFill>
          <a:schemeClr val="tx1"/>
        </a:solidFill>
        <a:latin typeface="+mn-lt"/>
        <a:ea typeface="+mn-ea"/>
        <a:cs typeface="+mn-cs"/>
      </a:defRPr>
    </a:lvl6pPr>
    <a:lvl7pPr marL="2925268" algn="l" defTabSz="975090" rtl="0" eaLnBrk="1" latinLnBrk="0" hangingPunct="1">
      <a:defRPr sz="1920" kern="1200">
        <a:solidFill>
          <a:schemeClr val="tx1"/>
        </a:solidFill>
        <a:latin typeface="+mn-lt"/>
        <a:ea typeface="+mn-ea"/>
        <a:cs typeface="+mn-cs"/>
      </a:defRPr>
    </a:lvl7pPr>
    <a:lvl8pPr marL="3412812" algn="l" defTabSz="975090" rtl="0" eaLnBrk="1" latinLnBrk="0" hangingPunct="1">
      <a:defRPr sz="1920" kern="1200">
        <a:solidFill>
          <a:schemeClr val="tx1"/>
        </a:solidFill>
        <a:latin typeface="+mn-lt"/>
        <a:ea typeface="+mn-ea"/>
        <a:cs typeface="+mn-cs"/>
      </a:defRPr>
    </a:lvl8pPr>
    <a:lvl9pPr marL="3900357" algn="l" defTabSz="975090" rtl="0" eaLnBrk="1" latinLnBrk="0" hangingPunct="1">
      <a:defRPr sz="192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A790D4-94A3-480D-BBD0-04CB749DF023}">
          <p14:sldIdLst>
            <p14:sldId id="421"/>
            <p14:sldId id="422"/>
            <p14:sldId id="383"/>
            <p14:sldId id="381"/>
            <p14:sldId id="382"/>
            <p14:sldId id="388"/>
            <p14:sldId id="389"/>
            <p14:sldId id="390"/>
            <p14:sldId id="391"/>
            <p14:sldId id="392"/>
            <p14:sldId id="393"/>
            <p14:sldId id="397"/>
            <p14:sldId id="394"/>
            <p14:sldId id="398"/>
            <p14:sldId id="399"/>
            <p14:sldId id="400"/>
            <p14:sldId id="401"/>
            <p14:sldId id="402"/>
            <p14:sldId id="405"/>
            <p14:sldId id="384"/>
            <p14:sldId id="302"/>
            <p14:sldId id="407"/>
            <p14:sldId id="408"/>
            <p14:sldId id="329"/>
            <p14:sldId id="311"/>
            <p14:sldId id="409"/>
            <p14:sldId id="330"/>
            <p14:sldId id="410"/>
            <p14:sldId id="411"/>
            <p14:sldId id="412"/>
            <p14:sldId id="385"/>
            <p14:sldId id="413"/>
            <p14:sldId id="310"/>
            <p14:sldId id="313"/>
            <p14:sldId id="314"/>
            <p14:sldId id="414"/>
            <p14:sldId id="315"/>
            <p14:sldId id="386"/>
            <p14:sldId id="361"/>
            <p14:sldId id="415"/>
            <p14:sldId id="423"/>
            <p14:sldId id="387"/>
            <p14:sldId id="343"/>
            <p14:sldId id="416"/>
            <p14:sldId id="344"/>
            <p14:sldId id="417"/>
            <p14:sldId id="418"/>
            <p14:sldId id="308"/>
            <p14:sldId id="366"/>
            <p14:sldId id="424"/>
            <p14:sldId id="425"/>
            <p14:sldId id="342"/>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du SUBASINGHE" initials="MS" lastIdx="3" clrIdx="0">
    <p:extLst>
      <p:ext uri="{19B8F6BF-5375-455C-9EA6-DF929625EA0E}">
        <p15:presenceInfo xmlns:p15="http://schemas.microsoft.com/office/powerpoint/2012/main" userId="S-1-5-21-3208199719-2002702367-2867066461-7791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D8D6"/>
    <a:srgbClr val="BA1110"/>
    <a:srgbClr val="333333"/>
    <a:srgbClr val="767676"/>
    <a:srgbClr val="EDEDED"/>
    <a:srgbClr val="F3F3F3"/>
    <a:srgbClr val="730014"/>
    <a:srgbClr val="E31E22"/>
    <a:srgbClr val="DB001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DDF6447A-24EA-4742-A8FB-1DF080B5CEFA}">
  <a:tblStyle styleId="{DDF6447A-24EA-4742-A8FB-1DF080B5CEFA}" styleName="HSBC Table">
    <a:wholeTbl>
      <a:tcTxStyle>
        <a:fontRef idx="minor">
          <a:prstClr val="black"/>
        </a:fontRef>
        <a:schemeClr val="tx1"/>
      </a:tcTxStyle>
      <a:tcStyle>
        <a:tcBdr>
          <a:left>
            <a:ln>
              <a:noFill/>
            </a:ln>
          </a:left>
          <a:right>
            <a:ln>
              <a:noFill/>
            </a:ln>
          </a:right>
          <a:top>
            <a:ln>
              <a:noFill/>
            </a:ln>
          </a:top>
          <a:bottom>
            <a:ln w="3175" cmpd="sng">
              <a:solidFill>
                <a:schemeClr val="tx1"/>
              </a:solidFill>
            </a:ln>
          </a:bottom>
          <a:insideH>
            <a:ln w="3175" cmpd="sng">
              <a:solidFill>
                <a:schemeClr val="tx1"/>
              </a:solidFill>
            </a:ln>
          </a:insideH>
          <a:insideV>
            <a:ln>
              <a:noFill/>
            </a:ln>
          </a:insideV>
        </a:tcBdr>
        <a:fill>
          <a:noFill/>
        </a:fill>
      </a:tcStyle>
    </a:wholeTbl>
    <a:band2V>
      <a:tcStyle>
        <a:tcBdr/>
        <a:fill>
          <a:solidFill>
            <a:schemeClr val="dk1">
              <a:tint val="10000"/>
            </a:schemeClr>
          </a:solidFill>
        </a:fill>
      </a:tcStyle>
    </a:band2V>
    <a:firstCol>
      <a:tcTxStyle>
        <a:fontRef idx="minor">
          <a:prstClr val="black"/>
        </a:fontRef>
        <a:schemeClr val="tx2"/>
      </a:tcTxStyle>
      <a:tcStyle>
        <a:tcBdr/>
      </a:tcStyle>
    </a:firstCol>
    <a:firstRow>
      <a:tcTxStyle b="on">
        <a:fontRef idx="minor">
          <a:prstClr val="black"/>
        </a:fontRef>
      </a:tcTxStyle>
      <a:tcStyle>
        <a:tcBdr>
          <a:bottom>
            <a:ln w="12700" cmpd="sng">
              <a:solidFill>
                <a:srgbClr val="000000"/>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34" autoAdjust="0"/>
    <p:restoredTop sz="96259" autoAdjust="0"/>
  </p:normalViewPr>
  <p:slideViewPr>
    <p:cSldViewPr snapToGrid="0" showGuides="1">
      <p:cViewPr varScale="1">
        <p:scale>
          <a:sx n="100" d="100"/>
          <a:sy n="100" d="100"/>
        </p:scale>
        <p:origin x="1086" y="84"/>
      </p:cViewPr>
      <p:guideLst/>
    </p:cSldViewPr>
  </p:slideViewPr>
  <p:outlineViewPr>
    <p:cViewPr>
      <p:scale>
        <a:sx n="33" d="100"/>
        <a:sy n="33" d="100"/>
      </p:scale>
      <p:origin x="0" y="-39102"/>
    </p:cViewPr>
  </p:outlineViewPr>
  <p:notesTextViewPr>
    <p:cViewPr>
      <p:scale>
        <a:sx n="3" d="2"/>
        <a:sy n="3" d="2"/>
      </p:scale>
      <p:origin x="0" y="0"/>
    </p:cViewPr>
  </p:notesTextViewPr>
  <p:sorterViewPr>
    <p:cViewPr>
      <p:scale>
        <a:sx n="100" d="100"/>
        <a:sy n="100" d="100"/>
      </p:scale>
      <p:origin x="0" y="-11328"/>
    </p:cViewPr>
  </p:sorterViewPr>
  <p:notesViewPr>
    <p:cSldViewPr snapToGrid="0" showGuides="1">
      <p:cViewPr varScale="1">
        <p:scale>
          <a:sx n="68" d="100"/>
          <a:sy n="68" d="100"/>
        </p:scale>
        <p:origin x="308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687EE3-58D8-408F-938F-614B8769834A}" type="doc">
      <dgm:prSet loTypeId="urn:microsoft.com/office/officeart/2005/8/layout/cycle8" loCatId="cycle" qsTypeId="urn:microsoft.com/office/officeart/2005/8/quickstyle/simple5" qsCatId="simple" csTypeId="urn:microsoft.com/office/officeart/2005/8/colors/accent1_2" csCatId="accent1" phldr="1"/>
      <dgm:spPr/>
    </dgm:pt>
    <dgm:pt modelId="{E926992D-66F8-4506-9D4C-5672B9F460E0}">
      <dgm:prSet phldrT="[Texto]"/>
      <dgm:spPr>
        <a:solidFill>
          <a:schemeClr val="accent4">
            <a:lumMod val="60000"/>
            <a:lumOff val="40000"/>
          </a:schemeClr>
        </a:solidFill>
      </dgm:spPr>
      <dgm:t>
        <a:bodyPr/>
        <a:lstStyle/>
        <a:p>
          <a:r>
            <a:rPr lang="es-MX" dirty="0"/>
            <a:t>Identify</a:t>
          </a:r>
        </a:p>
      </dgm:t>
    </dgm:pt>
    <dgm:pt modelId="{DAADF91C-3BA4-4EB2-8E3C-7BFB9CDD531E}" type="parTrans" cxnId="{99BB6729-C270-4636-95B1-D37B03216EF1}">
      <dgm:prSet/>
      <dgm:spPr/>
      <dgm:t>
        <a:bodyPr/>
        <a:lstStyle/>
        <a:p>
          <a:endParaRPr lang="es-MX"/>
        </a:p>
      </dgm:t>
    </dgm:pt>
    <dgm:pt modelId="{3E6B72D2-2F3F-4D7F-81AE-58EF0FED7227}" type="sibTrans" cxnId="{99BB6729-C270-4636-95B1-D37B03216EF1}">
      <dgm:prSet/>
      <dgm:spPr/>
      <dgm:t>
        <a:bodyPr/>
        <a:lstStyle/>
        <a:p>
          <a:endParaRPr lang="es-MX"/>
        </a:p>
      </dgm:t>
    </dgm:pt>
    <dgm:pt modelId="{96ADBD4B-4B84-4FCA-8D5B-09CF7A6B1217}">
      <dgm:prSet phldrT="[Texto]"/>
      <dgm:spPr>
        <a:solidFill>
          <a:srgbClr val="FF0000"/>
        </a:solidFill>
      </dgm:spPr>
      <dgm:t>
        <a:bodyPr/>
        <a:lstStyle/>
        <a:p>
          <a:r>
            <a:rPr lang="en-GB" noProof="0" dirty="0"/>
            <a:t>Measure</a:t>
          </a:r>
        </a:p>
      </dgm:t>
    </dgm:pt>
    <dgm:pt modelId="{A3D88FAB-3FB1-49BE-8AF6-734CED9753AF}" type="parTrans" cxnId="{D5878129-7B75-4B43-B37C-A04E07710C55}">
      <dgm:prSet/>
      <dgm:spPr/>
      <dgm:t>
        <a:bodyPr/>
        <a:lstStyle/>
        <a:p>
          <a:endParaRPr lang="es-MX"/>
        </a:p>
      </dgm:t>
    </dgm:pt>
    <dgm:pt modelId="{E77B46EB-0CD1-41EA-802B-77B302808A7C}" type="sibTrans" cxnId="{D5878129-7B75-4B43-B37C-A04E07710C55}">
      <dgm:prSet/>
      <dgm:spPr/>
      <dgm:t>
        <a:bodyPr/>
        <a:lstStyle/>
        <a:p>
          <a:endParaRPr lang="es-MX"/>
        </a:p>
      </dgm:t>
    </dgm:pt>
    <dgm:pt modelId="{39F182AD-9550-4E15-A6F6-193CACFA9E2E}">
      <dgm:prSet phldrT="[Texto]"/>
      <dgm:spPr>
        <a:solidFill>
          <a:srgbClr val="92D050"/>
        </a:solidFill>
      </dgm:spPr>
      <dgm:t>
        <a:bodyPr/>
        <a:lstStyle/>
        <a:p>
          <a:r>
            <a:rPr lang="es-MX" dirty="0"/>
            <a:t>Control</a:t>
          </a:r>
        </a:p>
      </dgm:t>
    </dgm:pt>
    <dgm:pt modelId="{3825E961-FF74-4F1A-B770-D9333875E78E}" type="parTrans" cxnId="{B9E3615C-E689-410E-926C-025250893E72}">
      <dgm:prSet/>
      <dgm:spPr/>
      <dgm:t>
        <a:bodyPr/>
        <a:lstStyle/>
        <a:p>
          <a:endParaRPr lang="es-MX"/>
        </a:p>
      </dgm:t>
    </dgm:pt>
    <dgm:pt modelId="{96DD5D50-E687-4A34-ACD9-E40E539CCE44}" type="sibTrans" cxnId="{B9E3615C-E689-410E-926C-025250893E72}">
      <dgm:prSet/>
      <dgm:spPr/>
      <dgm:t>
        <a:bodyPr/>
        <a:lstStyle/>
        <a:p>
          <a:endParaRPr lang="es-MX"/>
        </a:p>
      </dgm:t>
    </dgm:pt>
    <dgm:pt modelId="{40128F8D-FD8D-4364-A767-024444C26448}" type="pres">
      <dgm:prSet presAssocID="{C0687EE3-58D8-408F-938F-614B8769834A}" presName="compositeShape" presStyleCnt="0">
        <dgm:presLayoutVars>
          <dgm:chMax val="7"/>
          <dgm:dir/>
          <dgm:resizeHandles val="exact"/>
        </dgm:presLayoutVars>
      </dgm:prSet>
      <dgm:spPr/>
    </dgm:pt>
    <dgm:pt modelId="{F61538FB-7DEA-498F-B99E-8719E57DDE2A}" type="pres">
      <dgm:prSet presAssocID="{C0687EE3-58D8-408F-938F-614B8769834A}" presName="wedge1" presStyleLbl="node1" presStyleIdx="0" presStyleCnt="3"/>
      <dgm:spPr/>
    </dgm:pt>
    <dgm:pt modelId="{15058586-B77C-449B-AD45-0F3350227BC4}" type="pres">
      <dgm:prSet presAssocID="{C0687EE3-58D8-408F-938F-614B8769834A}" presName="dummy1a" presStyleCnt="0"/>
      <dgm:spPr/>
    </dgm:pt>
    <dgm:pt modelId="{118DC831-AEC3-4827-A993-26B44A2DB1DB}" type="pres">
      <dgm:prSet presAssocID="{C0687EE3-58D8-408F-938F-614B8769834A}" presName="dummy1b" presStyleCnt="0"/>
      <dgm:spPr/>
    </dgm:pt>
    <dgm:pt modelId="{4F3477FD-EE8F-401B-A5A1-60794CB5E977}" type="pres">
      <dgm:prSet presAssocID="{C0687EE3-58D8-408F-938F-614B8769834A}" presName="wedge1Tx" presStyleLbl="node1" presStyleIdx="0" presStyleCnt="3">
        <dgm:presLayoutVars>
          <dgm:chMax val="0"/>
          <dgm:chPref val="0"/>
          <dgm:bulletEnabled val="1"/>
        </dgm:presLayoutVars>
      </dgm:prSet>
      <dgm:spPr/>
    </dgm:pt>
    <dgm:pt modelId="{A378C911-50CE-4099-A77D-22B4BFCCD119}" type="pres">
      <dgm:prSet presAssocID="{C0687EE3-58D8-408F-938F-614B8769834A}" presName="wedge2" presStyleLbl="node1" presStyleIdx="1" presStyleCnt="3"/>
      <dgm:spPr/>
    </dgm:pt>
    <dgm:pt modelId="{D4990C67-4CAC-49BF-B0BF-E9E0DDE03F52}" type="pres">
      <dgm:prSet presAssocID="{C0687EE3-58D8-408F-938F-614B8769834A}" presName="dummy2a" presStyleCnt="0"/>
      <dgm:spPr/>
    </dgm:pt>
    <dgm:pt modelId="{B8893FEF-4902-4B6E-92E4-84D6759EA62E}" type="pres">
      <dgm:prSet presAssocID="{C0687EE3-58D8-408F-938F-614B8769834A}" presName="dummy2b" presStyleCnt="0"/>
      <dgm:spPr/>
    </dgm:pt>
    <dgm:pt modelId="{A6527E98-8DB4-49AA-A756-9F35B95A8261}" type="pres">
      <dgm:prSet presAssocID="{C0687EE3-58D8-408F-938F-614B8769834A}" presName="wedge2Tx" presStyleLbl="node1" presStyleIdx="1" presStyleCnt="3">
        <dgm:presLayoutVars>
          <dgm:chMax val="0"/>
          <dgm:chPref val="0"/>
          <dgm:bulletEnabled val="1"/>
        </dgm:presLayoutVars>
      </dgm:prSet>
      <dgm:spPr/>
    </dgm:pt>
    <dgm:pt modelId="{DBF666CF-42B0-42FE-81AC-E3002E8D2612}" type="pres">
      <dgm:prSet presAssocID="{C0687EE3-58D8-408F-938F-614B8769834A}" presName="wedge3" presStyleLbl="node1" presStyleIdx="2" presStyleCnt="3"/>
      <dgm:spPr/>
    </dgm:pt>
    <dgm:pt modelId="{F0E1CEE6-E339-4554-BE93-31174675767F}" type="pres">
      <dgm:prSet presAssocID="{C0687EE3-58D8-408F-938F-614B8769834A}" presName="dummy3a" presStyleCnt="0"/>
      <dgm:spPr/>
    </dgm:pt>
    <dgm:pt modelId="{6E70D57C-D051-42EE-B7FD-E8A9D9BF4511}" type="pres">
      <dgm:prSet presAssocID="{C0687EE3-58D8-408F-938F-614B8769834A}" presName="dummy3b" presStyleCnt="0"/>
      <dgm:spPr/>
    </dgm:pt>
    <dgm:pt modelId="{A2CB8FD4-33E8-4993-8442-568BADF2A719}" type="pres">
      <dgm:prSet presAssocID="{C0687EE3-58D8-408F-938F-614B8769834A}" presName="wedge3Tx" presStyleLbl="node1" presStyleIdx="2" presStyleCnt="3">
        <dgm:presLayoutVars>
          <dgm:chMax val="0"/>
          <dgm:chPref val="0"/>
          <dgm:bulletEnabled val="1"/>
        </dgm:presLayoutVars>
      </dgm:prSet>
      <dgm:spPr/>
    </dgm:pt>
    <dgm:pt modelId="{D39EB096-E153-4095-914E-48D1769674F1}" type="pres">
      <dgm:prSet presAssocID="{3E6B72D2-2F3F-4D7F-81AE-58EF0FED7227}" presName="arrowWedge1" presStyleLbl="fgSibTrans2D1" presStyleIdx="0" presStyleCnt="3"/>
      <dgm:spPr>
        <a:solidFill>
          <a:schemeClr val="accent4">
            <a:lumMod val="75000"/>
          </a:schemeClr>
        </a:solidFill>
      </dgm:spPr>
    </dgm:pt>
    <dgm:pt modelId="{8D1B46CD-AEEB-47C7-B198-E300FC14EB0F}" type="pres">
      <dgm:prSet presAssocID="{E77B46EB-0CD1-41EA-802B-77B302808A7C}" presName="arrowWedge2" presStyleLbl="fgSibTrans2D1" presStyleIdx="1" presStyleCnt="3"/>
      <dgm:spPr>
        <a:solidFill>
          <a:srgbClr val="C00000"/>
        </a:solidFill>
      </dgm:spPr>
    </dgm:pt>
    <dgm:pt modelId="{88D1DAA5-DB2E-4B2E-B0E0-7FE696925334}" type="pres">
      <dgm:prSet presAssocID="{96DD5D50-E687-4A34-ACD9-E40E539CCE44}" presName="arrowWedge3" presStyleLbl="fgSibTrans2D1" presStyleIdx="2" presStyleCnt="3"/>
      <dgm:spPr>
        <a:solidFill>
          <a:srgbClr val="339933"/>
        </a:solidFill>
      </dgm:spPr>
    </dgm:pt>
  </dgm:ptLst>
  <dgm:cxnLst>
    <dgm:cxn modelId="{DFC60F19-2C4C-4FC7-A24A-3F17B46B78EC}" type="presOf" srcId="{C0687EE3-58D8-408F-938F-614B8769834A}" destId="{40128F8D-FD8D-4364-A767-024444C26448}" srcOrd="0" destOrd="0" presId="urn:microsoft.com/office/officeart/2005/8/layout/cycle8"/>
    <dgm:cxn modelId="{99BB6729-C270-4636-95B1-D37B03216EF1}" srcId="{C0687EE3-58D8-408F-938F-614B8769834A}" destId="{E926992D-66F8-4506-9D4C-5672B9F460E0}" srcOrd="0" destOrd="0" parTransId="{DAADF91C-3BA4-4EB2-8E3C-7BFB9CDD531E}" sibTransId="{3E6B72D2-2F3F-4D7F-81AE-58EF0FED7227}"/>
    <dgm:cxn modelId="{D5878129-7B75-4B43-B37C-A04E07710C55}" srcId="{C0687EE3-58D8-408F-938F-614B8769834A}" destId="{96ADBD4B-4B84-4FCA-8D5B-09CF7A6B1217}" srcOrd="1" destOrd="0" parTransId="{A3D88FAB-3FB1-49BE-8AF6-734CED9753AF}" sibTransId="{E77B46EB-0CD1-41EA-802B-77B302808A7C}"/>
    <dgm:cxn modelId="{32EE3539-2834-41AE-991E-562EA69466E0}" type="presOf" srcId="{96ADBD4B-4B84-4FCA-8D5B-09CF7A6B1217}" destId="{A6527E98-8DB4-49AA-A756-9F35B95A8261}" srcOrd="1" destOrd="0" presId="urn:microsoft.com/office/officeart/2005/8/layout/cycle8"/>
    <dgm:cxn modelId="{B9E3615C-E689-410E-926C-025250893E72}" srcId="{C0687EE3-58D8-408F-938F-614B8769834A}" destId="{39F182AD-9550-4E15-A6F6-193CACFA9E2E}" srcOrd="2" destOrd="0" parTransId="{3825E961-FF74-4F1A-B770-D9333875E78E}" sibTransId="{96DD5D50-E687-4A34-ACD9-E40E539CCE44}"/>
    <dgm:cxn modelId="{1CD67B68-496E-4178-A81E-8D9AFE996B15}" type="presOf" srcId="{96ADBD4B-4B84-4FCA-8D5B-09CF7A6B1217}" destId="{A378C911-50CE-4099-A77D-22B4BFCCD119}" srcOrd="0" destOrd="0" presId="urn:microsoft.com/office/officeart/2005/8/layout/cycle8"/>
    <dgm:cxn modelId="{ED5DFB6D-CD62-4ED2-B167-782C026FF803}" type="presOf" srcId="{E926992D-66F8-4506-9D4C-5672B9F460E0}" destId="{F61538FB-7DEA-498F-B99E-8719E57DDE2A}" srcOrd="0" destOrd="0" presId="urn:microsoft.com/office/officeart/2005/8/layout/cycle8"/>
    <dgm:cxn modelId="{4B78BCB6-0D0A-460A-8860-6C9B66B1D7E7}" type="presOf" srcId="{39F182AD-9550-4E15-A6F6-193CACFA9E2E}" destId="{DBF666CF-42B0-42FE-81AC-E3002E8D2612}" srcOrd="0" destOrd="0" presId="urn:microsoft.com/office/officeart/2005/8/layout/cycle8"/>
    <dgm:cxn modelId="{6C8F9BD9-FC4B-4C70-99BC-646A1EB49291}" type="presOf" srcId="{39F182AD-9550-4E15-A6F6-193CACFA9E2E}" destId="{A2CB8FD4-33E8-4993-8442-568BADF2A719}" srcOrd="1" destOrd="0" presId="urn:microsoft.com/office/officeart/2005/8/layout/cycle8"/>
    <dgm:cxn modelId="{5CE359F1-3B16-4787-B9B7-A7BC0197F02B}" type="presOf" srcId="{E926992D-66F8-4506-9D4C-5672B9F460E0}" destId="{4F3477FD-EE8F-401B-A5A1-60794CB5E977}" srcOrd="1" destOrd="0" presId="urn:microsoft.com/office/officeart/2005/8/layout/cycle8"/>
    <dgm:cxn modelId="{D9CF9030-D1CA-4082-8512-EBB643D274B9}" type="presParOf" srcId="{40128F8D-FD8D-4364-A767-024444C26448}" destId="{F61538FB-7DEA-498F-B99E-8719E57DDE2A}" srcOrd="0" destOrd="0" presId="urn:microsoft.com/office/officeart/2005/8/layout/cycle8"/>
    <dgm:cxn modelId="{7A87D7A7-F238-463F-945E-04B675A44EBC}" type="presParOf" srcId="{40128F8D-FD8D-4364-A767-024444C26448}" destId="{15058586-B77C-449B-AD45-0F3350227BC4}" srcOrd="1" destOrd="0" presId="urn:microsoft.com/office/officeart/2005/8/layout/cycle8"/>
    <dgm:cxn modelId="{A9093C4B-6804-4FD1-A180-51037A528AE1}" type="presParOf" srcId="{40128F8D-FD8D-4364-A767-024444C26448}" destId="{118DC831-AEC3-4827-A993-26B44A2DB1DB}" srcOrd="2" destOrd="0" presId="urn:microsoft.com/office/officeart/2005/8/layout/cycle8"/>
    <dgm:cxn modelId="{DA3F8C98-80FC-4C96-B5EB-71D189FEBFB3}" type="presParOf" srcId="{40128F8D-FD8D-4364-A767-024444C26448}" destId="{4F3477FD-EE8F-401B-A5A1-60794CB5E977}" srcOrd="3" destOrd="0" presId="urn:microsoft.com/office/officeart/2005/8/layout/cycle8"/>
    <dgm:cxn modelId="{8F00022F-3E2B-4EBA-A36D-F6D4CE45D156}" type="presParOf" srcId="{40128F8D-FD8D-4364-A767-024444C26448}" destId="{A378C911-50CE-4099-A77D-22B4BFCCD119}" srcOrd="4" destOrd="0" presId="urn:microsoft.com/office/officeart/2005/8/layout/cycle8"/>
    <dgm:cxn modelId="{BBD2E4FE-8F31-42A9-A0C3-090F6F513250}" type="presParOf" srcId="{40128F8D-FD8D-4364-A767-024444C26448}" destId="{D4990C67-4CAC-49BF-B0BF-E9E0DDE03F52}" srcOrd="5" destOrd="0" presId="urn:microsoft.com/office/officeart/2005/8/layout/cycle8"/>
    <dgm:cxn modelId="{4FF2052C-0E9D-45CB-8BFE-52424C920CC2}" type="presParOf" srcId="{40128F8D-FD8D-4364-A767-024444C26448}" destId="{B8893FEF-4902-4B6E-92E4-84D6759EA62E}" srcOrd="6" destOrd="0" presId="urn:microsoft.com/office/officeart/2005/8/layout/cycle8"/>
    <dgm:cxn modelId="{0C700DF4-A204-49E5-BA87-B3590AB6824B}" type="presParOf" srcId="{40128F8D-FD8D-4364-A767-024444C26448}" destId="{A6527E98-8DB4-49AA-A756-9F35B95A8261}" srcOrd="7" destOrd="0" presId="urn:microsoft.com/office/officeart/2005/8/layout/cycle8"/>
    <dgm:cxn modelId="{E7193B00-5619-43E6-91DC-473D1C85BA83}" type="presParOf" srcId="{40128F8D-FD8D-4364-A767-024444C26448}" destId="{DBF666CF-42B0-42FE-81AC-E3002E8D2612}" srcOrd="8" destOrd="0" presId="urn:microsoft.com/office/officeart/2005/8/layout/cycle8"/>
    <dgm:cxn modelId="{BB4FF15A-2CCD-4288-9684-1F5DDB38CE7C}" type="presParOf" srcId="{40128F8D-FD8D-4364-A767-024444C26448}" destId="{F0E1CEE6-E339-4554-BE93-31174675767F}" srcOrd="9" destOrd="0" presId="urn:microsoft.com/office/officeart/2005/8/layout/cycle8"/>
    <dgm:cxn modelId="{B2998340-A3EA-4464-999B-E98E4AB3746D}" type="presParOf" srcId="{40128F8D-FD8D-4364-A767-024444C26448}" destId="{6E70D57C-D051-42EE-B7FD-E8A9D9BF4511}" srcOrd="10" destOrd="0" presId="urn:microsoft.com/office/officeart/2005/8/layout/cycle8"/>
    <dgm:cxn modelId="{81BB019D-4FBF-49EB-9950-3A84BF48A5DB}" type="presParOf" srcId="{40128F8D-FD8D-4364-A767-024444C26448}" destId="{A2CB8FD4-33E8-4993-8442-568BADF2A719}" srcOrd="11" destOrd="0" presId="urn:microsoft.com/office/officeart/2005/8/layout/cycle8"/>
    <dgm:cxn modelId="{ED5B824C-2062-4B12-88BA-E2BC93097DFA}" type="presParOf" srcId="{40128F8D-FD8D-4364-A767-024444C26448}" destId="{D39EB096-E153-4095-914E-48D1769674F1}" srcOrd="12" destOrd="0" presId="urn:microsoft.com/office/officeart/2005/8/layout/cycle8"/>
    <dgm:cxn modelId="{4B3999D9-7A3E-46F9-84A0-95AEA1C314B5}" type="presParOf" srcId="{40128F8D-FD8D-4364-A767-024444C26448}" destId="{8D1B46CD-AEEB-47C7-B198-E300FC14EB0F}" srcOrd="13" destOrd="0" presId="urn:microsoft.com/office/officeart/2005/8/layout/cycle8"/>
    <dgm:cxn modelId="{4730F3C3-DE36-43A2-90C6-E3B06857ACBF}" type="presParOf" srcId="{40128F8D-FD8D-4364-A767-024444C26448}" destId="{88D1DAA5-DB2E-4B2E-B0E0-7FE696925334}" srcOrd="14"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EB5C8847-0422-4963-85B1-647197F4EDBE}"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FFCDCEA8-58A0-401A-B71B-470A425836E7}">
      <dgm:prSet/>
      <dgm:spPr/>
      <dgm:t>
        <a:bodyPr/>
        <a:lstStyle/>
        <a:p>
          <a:r>
            <a:rPr lang="en-GB" dirty="0"/>
            <a:t>Random experiment: flip a coin </a:t>
          </a:r>
          <a:r>
            <a:rPr lang="en-GB" i="1" dirty="0"/>
            <a:t>n</a:t>
          </a:r>
          <a:r>
            <a:rPr lang="en-GB" dirty="0"/>
            <a:t> times and record the number of times it comes up "heads".</a:t>
          </a:r>
          <a:endParaRPr lang="en-US" dirty="0"/>
        </a:p>
      </dgm:t>
    </dgm:pt>
    <dgm:pt modelId="{E3BE826F-F4CA-4A81-AA42-774AA0205DFD}" type="parTrans" cxnId="{C1F03146-D92C-486C-A054-6D2D7D687886}">
      <dgm:prSet/>
      <dgm:spPr/>
      <dgm:t>
        <a:bodyPr/>
        <a:lstStyle/>
        <a:p>
          <a:endParaRPr lang="en-US"/>
        </a:p>
      </dgm:t>
    </dgm:pt>
    <dgm:pt modelId="{250DAD98-EBF9-4813-A96A-0C1CA8E0819C}" type="sibTrans" cxnId="{C1F03146-D92C-486C-A054-6D2D7D687886}">
      <dgm:prSet/>
      <dgm:spPr/>
      <dgm:t>
        <a:bodyPr/>
        <a:lstStyle/>
        <a:p>
          <a:endParaRPr lang="en-US"/>
        </a:p>
      </dgm:t>
    </dgm:pt>
    <dgm:pt modelId="{A2B7508A-DF25-4AD6-A9EB-621A66478C16}">
      <dgm:prSet/>
      <dgm:spPr/>
      <dgm:t>
        <a:bodyPr/>
        <a:lstStyle/>
        <a:p>
          <a:r>
            <a:rPr lang="en-GB" dirty="0"/>
            <a:t>Let </a:t>
          </a:r>
          <a:r>
            <a:rPr lang="en-GB" i="1" dirty="0"/>
            <a:t>Y</a:t>
          </a:r>
          <a:r>
            <a:rPr lang="en-GB" dirty="0"/>
            <a:t> </a:t>
          </a:r>
          <a:r>
            <a:rPr lang="pl-PL" dirty="0"/>
            <a:t> </a:t>
          </a:r>
          <a:r>
            <a:rPr lang="en-GB" dirty="0"/>
            <a:t>be the </a:t>
          </a:r>
          <a:r>
            <a:rPr lang="en-GB" dirty="0" err="1"/>
            <a:t>rv</a:t>
          </a:r>
          <a:r>
            <a:rPr lang="en-GB" dirty="0"/>
            <a:t> that records the result of the experiment. We know that </a:t>
          </a:r>
          <a:r>
            <a:rPr lang="en-GB" i="1" dirty="0"/>
            <a:t>Y</a:t>
          </a:r>
          <a:r>
            <a:rPr lang="en-GB" dirty="0"/>
            <a:t> </a:t>
          </a:r>
          <a:r>
            <a:rPr lang="pl-PL" dirty="0"/>
            <a:t> </a:t>
          </a:r>
          <a:r>
            <a:rPr lang="en-GB" dirty="0"/>
            <a:t>follows Bin(</a:t>
          </a:r>
          <a:r>
            <a:rPr lang="en-GB" i="1" dirty="0"/>
            <a:t>n</a:t>
          </a:r>
          <a:r>
            <a:rPr lang="en-GB" dirty="0"/>
            <a:t>,</a:t>
          </a:r>
          <a:r>
            <a:rPr lang="pl-PL" dirty="0"/>
            <a:t> </a:t>
          </a:r>
          <a:r>
            <a:rPr lang="en-GB" i="1" dirty="0"/>
            <a:t>p</a:t>
          </a:r>
          <a:r>
            <a:rPr lang="en-GB" dirty="0"/>
            <a:t>).</a:t>
          </a:r>
          <a:endParaRPr lang="en-US" dirty="0"/>
        </a:p>
      </dgm:t>
    </dgm:pt>
    <dgm:pt modelId="{F07F116F-42F5-4E74-8851-1BF24C147ED0}" type="parTrans" cxnId="{EAF8B588-5580-4140-A605-38182D590EE2}">
      <dgm:prSet/>
      <dgm:spPr/>
      <dgm:t>
        <a:bodyPr/>
        <a:lstStyle/>
        <a:p>
          <a:endParaRPr lang="en-US"/>
        </a:p>
      </dgm:t>
    </dgm:pt>
    <dgm:pt modelId="{C363213F-F99A-428E-B5E4-BF12610A0A8F}" type="sibTrans" cxnId="{EAF8B588-5580-4140-A605-38182D590EE2}">
      <dgm:prSet/>
      <dgm:spPr/>
      <dgm:t>
        <a:bodyPr/>
        <a:lstStyle/>
        <a:p>
          <a:endParaRPr lang="en-US"/>
        </a:p>
      </dgm:t>
    </dgm:pt>
    <dgm:pt modelId="{19993168-C1ED-44E1-AFBA-0DC2DC23D9EE}">
      <dgm:prSet/>
      <dgm:spPr/>
      <dgm:t>
        <a:bodyPr/>
        <a:lstStyle/>
        <a:p>
          <a:r>
            <a:rPr lang="en-GB" dirty="0"/>
            <a:t>However, if </a:t>
          </a:r>
          <a:r>
            <a:rPr lang="en-GB" i="1" dirty="0"/>
            <a:t>n</a:t>
          </a:r>
          <a:r>
            <a:rPr lang="en-GB" dirty="0"/>
            <a:t> is large enough, what is the distribution of </a:t>
          </a:r>
          <a:r>
            <a:rPr lang="en-GB" i="1" dirty="0"/>
            <a:t>Y</a:t>
          </a:r>
          <a:r>
            <a:rPr lang="en-GB" dirty="0"/>
            <a:t>?</a:t>
          </a:r>
          <a:endParaRPr lang="en-US" dirty="0"/>
        </a:p>
      </dgm:t>
    </dgm:pt>
    <dgm:pt modelId="{A07CB19B-D59D-43B4-BD69-5B72A339DEAB}" type="parTrans" cxnId="{406A8AF1-A59F-4A1D-B2C0-860A1AE16EDF}">
      <dgm:prSet/>
      <dgm:spPr/>
      <dgm:t>
        <a:bodyPr/>
        <a:lstStyle/>
        <a:p>
          <a:endParaRPr lang="en-US"/>
        </a:p>
      </dgm:t>
    </dgm:pt>
    <dgm:pt modelId="{05BB61DE-999F-4C58-A514-410206D8ECF8}" type="sibTrans" cxnId="{406A8AF1-A59F-4A1D-B2C0-860A1AE16EDF}">
      <dgm:prSet/>
      <dgm:spPr/>
      <dgm:t>
        <a:bodyPr/>
        <a:lstStyle/>
        <a:p>
          <a:endParaRPr lang="en-US"/>
        </a:p>
      </dgm:t>
    </dgm:pt>
    <dgm:pt modelId="{05371214-178E-4F43-BCDD-90A2B4D012B4}">
      <dgm:prSet/>
      <dgm:spPr/>
      <dgm:t>
        <a:bodyPr/>
        <a:lstStyle/>
        <a:p>
          <a:r>
            <a:rPr lang="en-GB" dirty="0"/>
            <a:t>By the Central Limit Theorem, </a:t>
          </a:r>
          <a:r>
            <a:rPr lang="en-GB" i="1" dirty="0"/>
            <a:t>Y</a:t>
          </a:r>
          <a:r>
            <a:rPr lang="en-GB" dirty="0"/>
            <a:t> → </a:t>
          </a:r>
          <a:r>
            <a:rPr lang="en-GB" i="1" dirty="0"/>
            <a:t>W</a:t>
          </a:r>
          <a:r>
            <a:rPr lang="en-GB" dirty="0"/>
            <a:t> ~ N(</a:t>
          </a:r>
          <a:r>
            <a:rPr lang="en-GB" dirty="0">
              <a:latin typeface="Symbol" panose="05050102010706020507" pitchFamily="18" charset="2"/>
            </a:rPr>
            <a:t>m</a:t>
          </a:r>
          <a:r>
            <a:rPr lang="en-GB" dirty="0"/>
            <a:t> = </a:t>
          </a:r>
          <a:r>
            <a:rPr lang="en-GB" i="1" dirty="0"/>
            <a:t>np</a:t>
          </a:r>
          <a:r>
            <a:rPr lang="en-GB" dirty="0"/>
            <a:t>, </a:t>
          </a:r>
          <a:r>
            <a:rPr lang="en-GB" dirty="0">
              <a:latin typeface="Symbol" panose="05050102010706020507" pitchFamily="18" charset="2"/>
            </a:rPr>
            <a:t>s</a:t>
          </a:r>
          <a:r>
            <a:rPr lang="en-GB" baseline="30000" dirty="0"/>
            <a:t>2</a:t>
          </a:r>
          <a:r>
            <a:rPr lang="en-GB" dirty="0"/>
            <a:t> = </a:t>
          </a:r>
          <a:r>
            <a:rPr lang="en-GB" i="1" dirty="0"/>
            <a:t>np</a:t>
          </a:r>
          <a:r>
            <a:rPr lang="en-GB" dirty="0"/>
            <a:t>(</a:t>
          </a:r>
          <a:r>
            <a:rPr lang="en-GB" i="1" dirty="0"/>
            <a:t>1-p</a:t>
          </a:r>
          <a:r>
            <a:rPr lang="en-GB" dirty="0"/>
            <a:t>)) as </a:t>
          </a:r>
          <a:r>
            <a:rPr lang="en-GB" i="1" dirty="0"/>
            <a:t>n</a:t>
          </a:r>
          <a:r>
            <a:rPr lang="en-GB" dirty="0"/>
            <a:t> → ∞.</a:t>
          </a:r>
          <a:endParaRPr lang="en-US" dirty="0"/>
        </a:p>
      </dgm:t>
    </dgm:pt>
    <dgm:pt modelId="{C265CEC1-C320-43EB-87DB-3558AC0A54D3}" type="parTrans" cxnId="{297F0115-8A94-4F1E-9036-DC21C66974C6}">
      <dgm:prSet/>
      <dgm:spPr/>
      <dgm:t>
        <a:bodyPr/>
        <a:lstStyle/>
        <a:p>
          <a:endParaRPr lang="en-US"/>
        </a:p>
      </dgm:t>
    </dgm:pt>
    <dgm:pt modelId="{6928A9E0-007B-4E6A-A4FB-3BA55B41CF91}" type="sibTrans" cxnId="{297F0115-8A94-4F1E-9036-DC21C66974C6}">
      <dgm:prSet/>
      <dgm:spPr/>
      <dgm:t>
        <a:bodyPr/>
        <a:lstStyle/>
        <a:p>
          <a:endParaRPr lang="en-US"/>
        </a:p>
      </dgm:t>
    </dgm:pt>
    <dgm:pt modelId="{F2619CBD-AC89-4803-BEBF-D9E25DDFA9D3}" type="pres">
      <dgm:prSet presAssocID="{EB5C8847-0422-4963-85B1-647197F4EDBE}" presName="root" presStyleCnt="0">
        <dgm:presLayoutVars>
          <dgm:dir/>
          <dgm:resizeHandles val="exact"/>
        </dgm:presLayoutVars>
      </dgm:prSet>
      <dgm:spPr/>
    </dgm:pt>
    <dgm:pt modelId="{D383B13A-80CB-46F8-AD03-69D35B1FAF56}" type="pres">
      <dgm:prSet presAssocID="{FFCDCEA8-58A0-401A-B71B-470A425836E7}" presName="compNode" presStyleCnt="0"/>
      <dgm:spPr/>
    </dgm:pt>
    <dgm:pt modelId="{455DCB92-3DF9-4E46-A8EA-841CF51E40A1}" type="pres">
      <dgm:prSet presAssocID="{FFCDCEA8-58A0-401A-B71B-470A425836E7}" presName="bgRect" presStyleLbl="bgShp" presStyleIdx="0" presStyleCnt="4"/>
      <dgm:spPr/>
    </dgm:pt>
    <dgm:pt modelId="{E8DA13BF-97C7-446C-991A-1FA06C00E5C5}" type="pres">
      <dgm:prSet presAssocID="{FFCDCEA8-58A0-401A-B71B-470A425836E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ns"/>
        </a:ext>
      </dgm:extLst>
    </dgm:pt>
    <dgm:pt modelId="{D5726DD0-B26E-4C3B-B5C5-BFED539589D1}" type="pres">
      <dgm:prSet presAssocID="{FFCDCEA8-58A0-401A-B71B-470A425836E7}" presName="spaceRect" presStyleCnt="0"/>
      <dgm:spPr/>
    </dgm:pt>
    <dgm:pt modelId="{B2F38494-8F0F-4370-80E1-3E6F06E79CC1}" type="pres">
      <dgm:prSet presAssocID="{FFCDCEA8-58A0-401A-B71B-470A425836E7}" presName="parTx" presStyleLbl="revTx" presStyleIdx="0" presStyleCnt="4">
        <dgm:presLayoutVars>
          <dgm:chMax val="0"/>
          <dgm:chPref val="0"/>
        </dgm:presLayoutVars>
      </dgm:prSet>
      <dgm:spPr/>
    </dgm:pt>
    <dgm:pt modelId="{C3742412-A6A9-4530-959B-ABB23D51CF0C}" type="pres">
      <dgm:prSet presAssocID="{250DAD98-EBF9-4813-A96A-0C1CA8E0819C}" presName="sibTrans" presStyleCnt="0"/>
      <dgm:spPr/>
    </dgm:pt>
    <dgm:pt modelId="{FD0FBBFE-B29D-459B-9CA7-F95AF42B34E5}" type="pres">
      <dgm:prSet presAssocID="{A2B7508A-DF25-4AD6-A9EB-621A66478C16}" presName="compNode" presStyleCnt="0"/>
      <dgm:spPr/>
    </dgm:pt>
    <dgm:pt modelId="{93217A0C-D7B8-42AC-9F7C-98955DBE8B8F}" type="pres">
      <dgm:prSet presAssocID="{A2B7508A-DF25-4AD6-A9EB-621A66478C16}" presName="bgRect" presStyleLbl="bgShp" presStyleIdx="1" presStyleCnt="4"/>
      <dgm:spPr/>
    </dgm:pt>
    <dgm:pt modelId="{152D0FC8-945F-4B74-A94E-58D75CDA9F3E}" type="pres">
      <dgm:prSet presAssocID="{A2B7508A-DF25-4AD6-A9EB-621A66478C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B8F206F7-61F2-437A-A69A-17063A698FE7}" type="pres">
      <dgm:prSet presAssocID="{A2B7508A-DF25-4AD6-A9EB-621A66478C16}" presName="spaceRect" presStyleCnt="0"/>
      <dgm:spPr/>
    </dgm:pt>
    <dgm:pt modelId="{4E1916C7-2540-43CF-B23D-83E727FAEE03}" type="pres">
      <dgm:prSet presAssocID="{A2B7508A-DF25-4AD6-A9EB-621A66478C16}" presName="parTx" presStyleLbl="revTx" presStyleIdx="1" presStyleCnt="4">
        <dgm:presLayoutVars>
          <dgm:chMax val="0"/>
          <dgm:chPref val="0"/>
        </dgm:presLayoutVars>
      </dgm:prSet>
      <dgm:spPr/>
    </dgm:pt>
    <dgm:pt modelId="{6EE5F198-3486-40ED-99F8-F7FD6EDDCE4B}" type="pres">
      <dgm:prSet presAssocID="{C363213F-F99A-428E-B5E4-BF12610A0A8F}" presName="sibTrans" presStyleCnt="0"/>
      <dgm:spPr/>
    </dgm:pt>
    <dgm:pt modelId="{F754C6E2-B649-4E01-8CBA-4C1F8FD22637}" type="pres">
      <dgm:prSet presAssocID="{19993168-C1ED-44E1-AFBA-0DC2DC23D9EE}" presName="compNode" presStyleCnt="0"/>
      <dgm:spPr/>
    </dgm:pt>
    <dgm:pt modelId="{68992B9C-6622-4886-BFB3-953133063871}" type="pres">
      <dgm:prSet presAssocID="{19993168-C1ED-44E1-AFBA-0DC2DC23D9EE}" presName="bgRect" presStyleLbl="bgShp" presStyleIdx="2" presStyleCnt="4"/>
      <dgm:spPr/>
    </dgm:pt>
    <dgm:pt modelId="{5175B569-7D58-43EC-8853-67A8ED0D6429}" type="pres">
      <dgm:prSet presAssocID="{19993168-C1ED-44E1-AFBA-0DC2DC23D9E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old bars"/>
        </a:ext>
      </dgm:extLst>
    </dgm:pt>
    <dgm:pt modelId="{1D7A593B-CF0E-4CF1-A00C-64C00AFC0293}" type="pres">
      <dgm:prSet presAssocID="{19993168-C1ED-44E1-AFBA-0DC2DC23D9EE}" presName="spaceRect" presStyleCnt="0"/>
      <dgm:spPr/>
    </dgm:pt>
    <dgm:pt modelId="{698C36F0-96A3-41F0-9B2F-9CFB01A2E4A9}" type="pres">
      <dgm:prSet presAssocID="{19993168-C1ED-44E1-AFBA-0DC2DC23D9EE}" presName="parTx" presStyleLbl="revTx" presStyleIdx="2" presStyleCnt="4">
        <dgm:presLayoutVars>
          <dgm:chMax val="0"/>
          <dgm:chPref val="0"/>
        </dgm:presLayoutVars>
      </dgm:prSet>
      <dgm:spPr/>
    </dgm:pt>
    <dgm:pt modelId="{B592A9E1-8320-445B-9D3C-6095A3CC55F3}" type="pres">
      <dgm:prSet presAssocID="{05BB61DE-999F-4C58-A514-410206D8ECF8}" presName="sibTrans" presStyleCnt="0"/>
      <dgm:spPr/>
    </dgm:pt>
    <dgm:pt modelId="{0C383595-3B22-4D65-AA75-43C032322426}" type="pres">
      <dgm:prSet presAssocID="{05371214-178E-4F43-BCDD-90A2B4D012B4}" presName="compNode" presStyleCnt="0"/>
      <dgm:spPr/>
    </dgm:pt>
    <dgm:pt modelId="{C68C220F-F677-4432-A0ED-EC84AD3E5306}" type="pres">
      <dgm:prSet presAssocID="{05371214-178E-4F43-BCDD-90A2B4D012B4}" presName="bgRect" presStyleLbl="bgShp" presStyleIdx="3" presStyleCnt="4"/>
      <dgm:spPr/>
    </dgm:pt>
    <dgm:pt modelId="{FBE64D1E-7879-48E4-BA4D-F18D5DD6A219}" type="pres">
      <dgm:prSet presAssocID="{05371214-178E-4F43-BCDD-90A2B4D012B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rawing Compass"/>
        </a:ext>
      </dgm:extLst>
    </dgm:pt>
    <dgm:pt modelId="{238592DF-9BA2-404E-BE88-49376C16F05F}" type="pres">
      <dgm:prSet presAssocID="{05371214-178E-4F43-BCDD-90A2B4D012B4}" presName="spaceRect" presStyleCnt="0"/>
      <dgm:spPr/>
    </dgm:pt>
    <dgm:pt modelId="{C2B5F24C-6FF8-4914-9968-7D973103B38B}" type="pres">
      <dgm:prSet presAssocID="{05371214-178E-4F43-BCDD-90A2B4D012B4}" presName="parTx" presStyleLbl="revTx" presStyleIdx="3" presStyleCnt="4">
        <dgm:presLayoutVars>
          <dgm:chMax val="0"/>
          <dgm:chPref val="0"/>
        </dgm:presLayoutVars>
      </dgm:prSet>
      <dgm:spPr/>
    </dgm:pt>
  </dgm:ptLst>
  <dgm:cxnLst>
    <dgm:cxn modelId="{297F0115-8A94-4F1E-9036-DC21C66974C6}" srcId="{EB5C8847-0422-4963-85B1-647197F4EDBE}" destId="{05371214-178E-4F43-BCDD-90A2B4D012B4}" srcOrd="3" destOrd="0" parTransId="{C265CEC1-C320-43EB-87DB-3558AC0A54D3}" sibTransId="{6928A9E0-007B-4E6A-A4FB-3BA55B41CF91}"/>
    <dgm:cxn modelId="{2027B933-1105-4B96-B523-49B8E1642655}" type="presOf" srcId="{19993168-C1ED-44E1-AFBA-0DC2DC23D9EE}" destId="{698C36F0-96A3-41F0-9B2F-9CFB01A2E4A9}" srcOrd="0" destOrd="0" presId="urn:microsoft.com/office/officeart/2018/2/layout/IconVerticalSolidList"/>
    <dgm:cxn modelId="{C1F03146-D92C-486C-A054-6D2D7D687886}" srcId="{EB5C8847-0422-4963-85B1-647197F4EDBE}" destId="{FFCDCEA8-58A0-401A-B71B-470A425836E7}" srcOrd="0" destOrd="0" parTransId="{E3BE826F-F4CA-4A81-AA42-774AA0205DFD}" sibTransId="{250DAD98-EBF9-4813-A96A-0C1CA8E0819C}"/>
    <dgm:cxn modelId="{EAF8B588-5580-4140-A605-38182D590EE2}" srcId="{EB5C8847-0422-4963-85B1-647197F4EDBE}" destId="{A2B7508A-DF25-4AD6-A9EB-621A66478C16}" srcOrd="1" destOrd="0" parTransId="{F07F116F-42F5-4E74-8851-1BF24C147ED0}" sibTransId="{C363213F-F99A-428E-B5E4-BF12610A0A8F}"/>
    <dgm:cxn modelId="{0B09198F-CC55-4343-B647-093E50D9E637}" type="presOf" srcId="{05371214-178E-4F43-BCDD-90A2B4D012B4}" destId="{C2B5F24C-6FF8-4914-9968-7D973103B38B}" srcOrd="0" destOrd="0" presId="urn:microsoft.com/office/officeart/2018/2/layout/IconVerticalSolidList"/>
    <dgm:cxn modelId="{C51D6899-37C6-479D-B4F9-127B8AC6DD56}" type="presOf" srcId="{FFCDCEA8-58A0-401A-B71B-470A425836E7}" destId="{B2F38494-8F0F-4370-80E1-3E6F06E79CC1}" srcOrd="0" destOrd="0" presId="urn:microsoft.com/office/officeart/2018/2/layout/IconVerticalSolidList"/>
    <dgm:cxn modelId="{F6E483AA-C6D0-46DC-8E11-CD30F2171D36}" type="presOf" srcId="{A2B7508A-DF25-4AD6-A9EB-621A66478C16}" destId="{4E1916C7-2540-43CF-B23D-83E727FAEE03}" srcOrd="0" destOrd="0" presId="urn:microsoft.com/office/officeart/2018/2/layout/IconVerticalSolidList"/>
    <dgm:cxn modelId="{1C1DB8BA-7595-405B-8BFB-7A0324309FA9}" type="presOf" srcId="{EB5C8847-0422-4963-85B1-647197F4EDBE}" destId="{F2619CBD-AC89-4803-BEBF-D9E25DDFA9D3}" srcOrd="0" destOrd="0" presId="urn:microsoft.com/office/officeart/2018/2/layout/IconVerticalSolidList"/>
    <dgm:cxn modelId="{406A8AF1-A59F-4A1D-B2C0-860A1AE16EDF}" srcId="{EB5C8847-0422-4963-85B1-647197F4EDBE}" destId="{19993168-C1ED-44E1-AFBA-0DC2DC23D9EE}" srcOrd="2" destOrd="0" parTransId="{A07CB19B-D59D-43B4-BD69-5B72A339DEAB}" sibTransId="{05BB61DE-999F-4C58-A514-410206D8ECF8}"/>
    <dgm:cxn modelId="{DEFD1FA7-E197-4880-A18B-425BDE1D1E79}" type="presParOf" srcId="{F2619CBD-AC89-4803-BEBF-D9E25DDFA9D3}" destId="{D383B13A-80CB-46F8-AD03-69D35B1FAF56}" srcOrd="0" destOrd="0" presId="urn:microsoft.com/office/officeart/2018/2/layout/IconVerticalSolidList"/>
    <dgm:cxn modelId="{9F35DDFE-8217-4DD5-83EA-FCF582C222D4}" type="presParOf" srcId="{D383B13A-80CB-46F8-AD03-69D35B1FAF56}" destId="{455DCB92-3DF9-4E46-A8EA-841CF51E40A1}" srcOrd="0" destOrd="0" presId="urn:microsoft.com/office/officeart/2018/2/layout/IconVerticalSolidList"/>
    <dgm:cxn modelId="{404F8FCF-F147-4DAA-A4E5-19A88F42D813}" type="presParOf" srcId="{D383B13A-80CB-46F8-AD03-69D35B1FAF56}" destId="{E8DA13BF-97C7-446C-991A-1FA06C00E5C5}" srcOrd="1" destOrd="0" presId="urn:microsoft.com/office/officeart/2018/2/layout/IconVerticalSolidList"/>
    <dgm:cxn modelId="{DEC9C006-90F3-42B8-9B91-19CB38021A19}" type="presParOf" srcId="{D383B13A-80CB-46F8-AD03-69D35B1FAF56}" destId="{D5726DD0-B26E-4C3B-B5C5-BFED539589D1}" srcOrd="2" destOrd="0" presId="urn:microsoft.com/office/officeart/2018/2/layout/IconVerticalSolidList"/>
    <dgm:cxn modelId="{BAF1AF5E-032E-4939-B78D-0CC5F2B7007C}" type="presParOf" srcId="{D383B13A-80CB-46F8-AD03-69D35B1FAF56}" destId="{B2F38494-8F0F-4370-80E1-3E6F06E79CC1}" srcOrd="3" destOrd="0" presId="urn:microsoft.com/office/officeart/2018/2/layout/IconVerticalSolidList"/>
    <dgm:cxn modelId="{C62211FA-2A6D-4A91-8750-1C5A9908E47E}" type="presParOf" srcId="{F2619CBD-AC89-4803-BEBF-D9E25DDFA9D3}" destId="{C3742412-A6A9-4530-959B-ABB23D51CF0C}" srcOrd="1" destOrd="0" presId="urn:microsoft.com/office/officeart/2018/2/layout/IconVerticalSolidList"/>
    <dgm:cxn modelId="{A718055E-CE2A-4E67-96E0-6200FCCA5BA5}" type="presParOf" srcId="{F2619CBD-AC89-4803-BEBF-D9E25DDFA9D3}" destId="{FD0FBBFE-B29D-459B-9CA7-F95AF42B34E5}" srcOrd="2" destOrd="0" presId="urn:microsoft.com/office/officeart/2018/2/layout/IconVerticalSolidList"/>
    <dgm:cxn modelId="{850B58E9-FB69-4042-AEB2-15A12D76EC03}" type="presParOf" srcId="{FD0FBBFE-B29D-459B-9CA7-F95AF42B34E5}" destId="{93217A0C-D7B8-42AC-9F7C-98955DBE8B8F}" srcOrd="0" destOrd="0" presId="urn:microsoft.com/office/officeart/2018/2/layout/IconVerticalSolidList"/>
    <dgm:cxn modelId="{DC56B726-EFEC-4275-A1AD-E2DC65D53955}" type="presParOf" srcId="{FD0FBBFE-B29D-459B-9CA7-F95AF42B34E5}" destId="{152D0FC8-945F-4B74-A94E-58D75CDA9F3E}" srcOrd="1" destOrd="0" presId="urn:microsoft.com/office/officeart/2018/2/layout/IconVerticalSolidList"/>
    <dgm:cxn modelId="{D2DCA49B-68AB-47FB-A1E4-1EEEE3FDEB40}" type="presParOf" srcId="{FD0FBBFE-B29D-459B-9CA7-F95AF42B34E5}" destId="{B8F206F7-61F2-437A-A69A-17063A698FE7}" srcOrd="2" destOrd="0" presId="urn:microsoft.com/office/officeart/2018/2/layout/IconVerticalSolidList"/>
    <dgm:cxn modelId="{79185179-A085-457A-9924-528DBB9F44E9}" type="presParOf" srcId="{FD0FBBFE-B29D-459B-9CA7-F95AF42B34E5}" destId="{4E1916C7-2540-43CF-B23D-83E727FAEE03}" srcOrd="3" destOrd="0" presId="urn:microsoft.com/office/officeart/2018/2/layout/IconVerticalSolidList"/>
    <dgm:cxn modelId="{0A0F968C-0BFB-48B7-8BDC-944403FC0D82}" type="presParOf" srcId="{F2619CBD-AC89-4803-BEBF-D9E25DDFA9D3}" destId="{6EE5F198-3486-40ED-99F8-F7FD6EDDCE4B}" srcOrd="3" destOrd="0" presId="urn:microsoft.com/office/officeart/2018/2/layout/IconVerticalSolidList"/>
    <dgm:cxn modelId="{CF17243A-4557-4087-8ED9-7BF870E3D65F}" type="presParOf" srcId="{F2619CBD-AC89-4803-BEBF-D9E25DDFA9D3}" destId="{F754C6E2-B649-4E01-8CBA-4C1F8FD22637}" srcOrd="4" destOrd="0" presId="urn:microsoft.com/office/officeart/2018/2/layout/IconVerticalSolidList"/>
    <dgm:cxn modelId="{A6F7A1C5-2AA8-43FB-93C5-B2A1B163358C}" type="presParOf" srcId="{F754C6E2-B649-4E01-8CBA-4C1F8FD22637}" destId="{68992B9C-6622-4886-BFB3-953133063871}" srcOrd="0" destOrd="0" presId="urn:microsoft.com/office/officeart/2018/2/layout/IconVerticalSolidList"/>
    <dgm:cxn modelId="{CBD2CA6A-ADE2-495D-A219-22531B61A617}" type="presParOf" srcId="{F754C6E2-B649-4E01-8CBA-4C1F8FD22637}" destId="{5175B569-7D58-43EC-8853-67A8ED0D6429}" srcOrd="1" destOrd="0" presId="urn:microsoft.com/office/officeart/2018/2/layout/IconVerticalSolidList"/>
    <dgm:cxn modelId="{2C633064-5A95-4959-A134-0FF2C23C349E}" type="presParOf" srcId="{F754C6E2-B649-4E01-8CBA-4C1F8FD22637}" destId="{1D7A593B-CF0E-4CF1-A00C-64C00AFC0293}" srcOrd="2" destOrd="0" presId="urn:microsoft.com/office/officeart/2018/2/layout/IconVerticalSolidList"/>
    <dgm:cxn modelId="{CA4CD762-7A60-4D43-9A2A-4709721B926F}" type="presParOf" srcId="{F754C6E2-B649-4E01-8CBA-4C1F8FD22637}" destId="{698C36F0-96A3-41F0-9B2F-9CFB01A2E4A9}" srcOrd="3" destOrd="0" presId="urn:microsoft.com/office/officeart/2018/2/layout/IconVerticalSolidList"/>
    <dgm:cxn modelId="{6288F2CD-ED86-4F9E-9D9A-E8FCD850DAB6}" type="presParOf" srcId="{F2619CBD-AC89-4803-BEBF-D9E25DDFA9D3}" destId="{B592A9E1-8320-445B-9D3C-6095A3CC55F3}" srcOrd="5" destOrd="0" presId="urn:microsoft.com/office/officeart/2018/2/layout/IconVerticalSolidList"/>
    <dgm:cxn modelId="{C23280C0-B707-4590-9AF3-9969A60F1D12}" type="presParOf" srcId="{F2619CBD-AC89-4803-BEBF-D9E25DDFA9D3}" destId="{0C383595-3B22-4D65-AA75-43C032322426}" srcOrd="6" destOrd="0" presId="urn:microsoft.com/office/officeart/2018/2/layout/IconVerticalSolidList"/>
    <dgm:cxn modelId="{8DA2B474-0778-4C60-B486-86D8A1C54806}" type="presParOf" srcId="{0C383595-3B22-4D65-AA75-43C032322426}" destId="{C68C220F-F677-4432-A0ED-EC84AD3E5306}" srcOrd="0" destOrd="0" presId="urn:microsoft.com/office/officeart/2018/2/layout/IconVerticalSolidList"/>
    <dgm:cxn modelId="{97DE479E-0785-406D-B7BD-B62477B5CD94}" type="presParOf" srcId="{0C383595-3B22-4D65-AA75-43C032322426}" destId="{FBE64D1E-7879-48E4-BA4D-F18D5DD6A219}" srcOrd="1" destOrd="0" presId="urn:microsoft.com/office/officeart/2018/2/layout/IconVerticalSolidList"/>
    <dgm:cxn modelId="{826CC9D7-0817-4123-A1E5-5E0783E27828}" type="presParOf" srcId="{0C383595-3B22-4D65-AA75-43C032322426}" destId="{238592DF-9BA2-404E-BE88-49376C16F05F}" srcOrd="2" destOrd="0" presId="urn:microsoft.com/office/officeart/2018/2/layout/IconVerticalSolidList"/>
    <dgm:cxn modelId="{AFB17AF5-D189-4F05-AC04-798075C2BB58}" type="presParOf" srcId="{0C383595-3B22-4D65-AA75-43C032322426}" destId="{C2B5F24C-6FF8-4914-9968-7D973103B38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538FB-7DEA-498F-B99E-8719E57DDE2A}">
      <dsp:nvSpPr>
        <dsp:cNvPr id="0" name=""/>
        <dsp:cNvSpPr/>
      </dsp:nvSpPr>
      <dsp:spPr>
        <a:xfrm>
          <a:off x="2445007" y="313800"/>
          <a:ext cx="4055262" cy="4055262"/>
        </a:xfrm>
        <a:prstGeom prst="pie">
          <a:avLst>
            <a:gd name="adj1" fmla="val 16200000"/>
            <a:gd name="adj2" fmla="val 1800000"/>
          </a:avLst>
        </a:prstGeom>
        <a:solidFill>
          <a:schemeClr val="accent4">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Identify</a:t>
          </a:r>
        </a:p>
      </dsp:txBody>
      <dsp:txXfrm>
        <a:off x="4582227" y="1173129"/>
        <a:ext cx="1448308" cy="1206923"/>
      </dsp:txXfrm>
    </dsp:sp>
    <dsp:sp modelId="{A378C911-50CE-4099-A77D-22B4BFCCD119}">
      <dsp:nvSpPr>
        <dsp:cNvPr id="0" name=""/>
        <dsp:cNvSpPr/>
      </dsp:nvSpPr>
      <dsp:spPr>
        <a:xfrm>
          <a:off x="2361488" y="458630"/>
          <a:ext cx="4055262" cy="4055262"/>
        </a:xfrm>
        <a:prstGeom prst="pie">
          <a:avLst>
            <a:gd name="adj1" fmla="val 1800000"/>
            <a:gd name="adj2" fmla="val 9000000"/>
          </a:avLst>
        </a:prstGeom>
        <a:solidFill>
          <a:srgbClr val="FF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noProof="0" dirty="0"/>
            <a:t>Measure</a:t>
          </a:r>
        </a:p>
      </dsp:txBody>
      <dsp:txXfrm>
        <a:off x="3327027" y="3089724"/>
        <a:ext cx="2172462" cy="1062092"/>
      </dsp:txXfrm>
    </dsp:sp>
    <dsp:sp modelId="{DBF666CF-42B0-42FE-81AC-E3002E8D2612}">
      <dsp:nvSpPr>
        <dsp:cNvPr id="0" name=""/>
        <dsp:cNvSpPr/>
      </dsp:nvSpPr>
      <dsp:spPr>
        <a:xfrm>
          <a:off x="2277969" y="313800"/>
          <a:ext cx="4055262" cy="4055262"/>
        </a:xfrm>
        <a:prstGeom prst="pie">
          <a:avLst>
            <a:gd name="adj1" fmla="val 9000000"/>
            <a:gd name="adj2" fmla="val 16200000"/>
          </a:avLst>
        </a:prstGeom>
        <a:solidFill>
          <a:srgbClr val="92D05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s-MX" sz="3200" kern="1200" dirty="0"/>
            <a:t>Control</a:t>
          </a:r>
        </a:p>
      </dsp:txBody>
      <dsp:txXfrm>
        <a:off x="2747704" y="1173129"/>
        <a:ext cx="1448308" cy="1206923"/>
      </dsp:txXfrm>
    </dsp:sp>
    <dsp:sp modelId="{D39EB096-E153-4095-914E-48D1769674F1}">
      <dsp:nvSpPr>
        <dsp:cNvPr id="0" name=""/>
        <dsp:cNvSpPr/>
      </dsp:nvSpPr>
      <dsp:spPr>
        <a:xfrm>
          <a:off x="2194302" y="62759"/>
          <a:ext cx="4557343" cy="4557343"/>
        </a:xfrm>
        <a:prstGeom prst="circularArrow">
          <a:avLst>
            <a:gd name="adj1" fmla="val 5085"/>
            <a:gd name="adj2" fmla="val 327528"/>
            <a:gd name="adj3" fmla="val 1472472"/>
            <a:gd name="adj4" fmla="val 16199432"/>
            <a:gd name="adj5" fmla="val 5932"/>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D1B46CD-AEEB-47C7-B198-E300FC14EB0F}">
      <dsp:nvSpPr>
        <dsp:cNvPr id="0" name=""/>
        <dsp:cNvSpPr/>
      </dsp:nvSpPr>
      <dsp:spPr>
        <a:xfrm>
          <a:off x="2110448" y="207334"/>
          <a:ext cx="4557343" cy="4557343"/>
        </a:xfrm>
        <a:prstGeom prst="circularArrow">
          <a:avLst>
            <a:gd name="adj1" fmla="val 5085"/>
            <a:gd name="adj2" fmla="val 327528"/>
            <a:gd name="adj3" fmla="val 8671970"/>
            <a:gd name="adj4" fmla="val 1800502"/>
            <a:gd name="adj5" fmla="val 5932"/>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88D1DAA5-DB2E-4B2E-B0E0-7FE696925334}">
      <dsp:nvSpPr>
        <dsp:cNvPr id="0" name=""/>
        <dsp:cNvSpPr/>
      </dsp:nvSpPr>
      <dsp:spPr>
        <a:xfrm>
          <a:off x="2026594" y="62759"/>
          <a:ext cx="4557343" cy="4557343"/>
        </a:xfrm>
        <a:prstGeom prst="circularArrow">
          <a:avLst>
            <a:gd name="adj1" fmla="val 5085"/>
            <a:gd name="adj2" fmla="val 327528"/>
            <a:gd name="adj3" fmla="val 15873039"/>
            <a:gd name="adj4" fmla="val 9000000"/>
            <a:gd name="adj5" fmla="val 5932"/>
          </a:avLst>
        </a:prstGeom>
        <a:solidFill>
          <a:srgbClr val="33993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5DCB92-3DF9-4E46-A8EA-841CF51E40A1}">
      <dsp:nvSpPr>
        <dsp:cNvPr id="0" name=""/>
        <dsp:cNvSpPr/>
      </dsp:nvSpPr>
      <dsp:spPr>
        <a:xfrm>
          <a:off x="0" y="1972"/>
          <a:ext cx="12159108" cy="9997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DA13BF-97C7-446C-991A-1FA06C00E5C5}">
      <dsp:nvSpPr>
        <dsp:cNvPr id="0" name=""/>
        <dsp:cNvSpPr/>
      </dsp:nvSpPr>
      <dsp:spPr>
        <a:xfrm>
          <a:off x="302438" y="226926"/>
          <a:ext cx="549887" cy="5498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F38494-8F0F-4370-80E1-3E6F06E79CC1}">
      <dsp:nvSpPr>
        <dsp:cNvPr id="0" name=""/>
        <dsp:cNvSpPr/>
      </dsp:nvSpPr>
      <dsp:spPr>
        <a:xfrm>
          <a:off x="1154764" y="1972"/>
          <a:ext cx="11004343" cy="99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12" tIns="105812" rIns="105812" bIns="105812" numCol="1" spcCol="1270" anchor="ctr" anchorCtr="0">
          <a:noAutofit/>
        </a:bodyPr>
        <a:lstStyle/>
        <a:p>
          <a:pPr marL="0" lvl="0" indent="0" algn="l" defTabSz="977900">
            <a:lnSpc>
              <a:spcPct val="90000"/>
            </a:lnSpc>
            <a:spcBef>
              <a:spcPct val="0"/>
            </a:spcBef>
            <a:spcAft>
              <a:spcPct val="35000"/>
            </a:spcAft>
            <a:buNone/>
          </a:pPr>
          <a:r>
            <a:rPr lang="en-GB" sz="2200" kern="1200" dirty="0"/>
            <a:t>Random experiment: flip a coin </a:t>
          </a:r>
          <a:r>
            <a:rPr lang="en-GB" sz="2200" i="1" kern="1200" dirty="0"/>
            <a:t>n</a:t>
          </a:r>
          <a:r>
            <a:rPr lang="en-GB" sz="2200" kern="1200" dirty="0"/>
            <a:t> times and record the number of times it comes up "heads".</a:t>
          </a:r>
          <a:endParaRPr lang="en-US" sz="2200" kern="1200" dirty="0"/>
        </a:p>
      </dsp:txBody>
      <dsp:txXfrm>
        <a:off x="1154764" y="1972"/>
        <a:ext cx="11004343" cy="999795"/>
      </dsp:txXfrm>
    </dsp:sp>
    <dsp:sp modelId="{93217A0C-D7B8-42AC-9F7C-98955DBE8B8F}">
      <dsp:nvSpPr>
        <dsp:cNvPr id="0" name=""/>
        <dsp:cNvSpPr/>
      </dsp:nvSpPr>
      <dsp:spPr>
        <a:xfrm>
          <a:off x="0" y="1251717"/>
          <a:ext cx="12159108" cy="9997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2D0FC8-945F-4B74-A94E-58D75CDA9F3E}">
      <dsp:nvSpPr>
        <dsp:cNvPr id="0" name=""/>
        <dsp:cNvSpPr/>
      </dsp:nvSpPr>
      <dsp:spPr>
        <a:xfrm>
          <a:off x="302438" y="1476671"/>
          <a:ext cx="549887" cy="5498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1916C7-2540-43CF-B23D-83E727FAEE03}">
      <dsp:nvSpPr>
        <dsp:cNvPr id="0" name=""/>
        <dsp:cNvSpPr/>
      </dsp:nvSpPr>
      <dsp:spPr>
        <a:xfrm>
          <a:off x="1154764" y="1251717"/>
          <a:ext cx="11004343" cy="99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12" tIns="105812" rIns="105812" bIns="105812" numCol="1" spcCol="1270" anchor="ctr" anchorCtr="0">
          <a:noAutofit/>
        </a:bodyPr>
        <a:lstStyle/>
        <a:p>
          <a:pPr marL="0" lvl="0" indent="0" algn="l" defTabSz="977900">
            <a:lnSpc>
              <a:spcPct val="90000"/>
            </a:lnSpc>
            <a:spcBef>
              <a:spcPct val="0"/>
            </a:spcBef>
            <a:spcAft>
              <a:spcPct val="35000"/>
            </a:spcAft>
            <a:buNone/>
          </a:pPr>
          <a:r>
            <a:rPr lang="en-GB" sz="2200" kern="1200" dirty="0"/>
            <a:t>Let </a:t>
          </a:r>
          <a:r>
            <a:rPr lang="en-GB" sz="2200" i="1" kern="1200" dirty="0"/>
            <a:t>Y</a:t>
          </a:r>
          <a:r>
            <a:rPr lang="en-GB" sz="2200" kern="1200" dirty="0"/>
            <a:t> </a:t>
          </a:r>
          <a:r>
            <a:rPr lang="pl-PL" sz="2200" kern="1200" dirty="0"/>
            <a:t> </a:t>
          </a:r>
          <a:r>
            <a:rPr lang="en-GB" sz="2200" kern="1200" dirty="0"/>
            <a:t>be the </a:t>
          </a:r>
          <a:r>
            <a:rPr lang="en-GB" sz="2200" kern="1200" dirty="0" err="1"/>
            <a:t>rv</a:t>
          </a:r>
          <a:r>
            <a:rPr lang="en-GB" sz="2200" kern="1200" dirty="0"/>
            <a:t> that records the result of the experiment. We know that </a:t>
          </a:r>
          <a:r>
            <a:rPr lang="en-GB" sz="2200" i="1" kern="1200" dirty="0"/>
            <a:t>Y</a:t>
          </a:r>
          <a:r>
            <a:rPr lang="en-GB" sz="2200" kern="1200" dirty="0"/>
            <a:t> </a:t>
          </a:r>
          <a:r>
            <a:rPr lang="pl-PL" sz="2200" kern="1200" dirty="0"/>
            <a:t> </a:t>
          </a:r>
          <a:r>
            <a:rPr lang="en-GB" sz="2200" kern="1200" dirty="0"/>
            <a:t>follows Bin(</a:t>
          </a:r>
          <a:r>
            <a:rPr lang="en-GB" sz="2200" i="1" kern="1200" dirty="0"/>
            <a:t>n</a:t>
          </a:r>
          <a:r>
            <a:rPr lang="en-GB" sz="2200" kern="1200" dirty="0"/>
            <a:t>,</a:t>
          </a:r>
          <a:r>
            <a:rPr lang="pl-PL" sz="2200" kern="1200" dirty="0"/>
            <a:t> </a:t>
          </a:r>
          <a:r>
            <a:rPr lang="en-GB" sz="2200" i="1" kern="1200" dirty="0"/>
            <a:t>p</a:t>
          </a:r>
          <a:r>
            <a:rPr lang="en-GB" sz="2200" kern="1200" dirty="0"/>
            <a:t>).</a:t>
          </a:r>
          <a:endParaRPr lang="en-US" sz="2200" kern="1200" dirty="0"/>
        </a:p>
      </dsp:txBody>
      <dsp:txXfrm>
        <a:off x="1154764" y="1251717"/>
        <a:ext cx="11004343" cy="999795"/>
      </dsp:txXfrm>
    </dsp:sp>
    <dsp:sp modelId="{68992B9C-6622-4886-BFB3-953133063871}">
      <dsp:nvSpPr>
        <dsp:cNvPr id="0" name=""/>
        <dsp:cNvSpPr/>
      </dsp:nvSpPr>
      <dsp:spPr>
        <a:xfrm>
          <a:off x="0" y="2501461"/>
          <a:ext cx="12159108" cy="9997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175B569-7D58-43EC-8853-67A8ED0D6429}">
      <dsp:nvSpPr>
        <dsp:cNvPr id="0" name=""/>
        <dsp:cNvSpPr/>
      </dsp:nvSpPr>
      <dsp:spPr>
        <a:xfrm>
          <a:off x="302438" y="2726416"/>
          <a:ext cx="549887" cy="5498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8C36F0-96A3-41F0-9B2F-9CFB01A2E4A9}">
      <dsp:nvSpPr>
        <dsp:cNvPr id="0" name=""/>
        <dsp:cNvSpPr/>
      </dsp:nvSpPr>
      <dsp:spPr>
        <a:xfrm>
          <a:off x="1154764" y="2501461"/>
          <a:ext cx="11004343" cy="99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12" tIns="105812" rIns="105812" bIns="105812" numCol="1" spcCol="1270" anchor="ctr" anchorCtr="0">
          <a:noAutofit/>
        </a:bodyPr>
        <a:lstStyle/>
        <a:p>
          <a:pPr marL="0" lvl="0" indent="0" algn="l" defTabSz="977900">
            <a:lnSpc>
              <a:spcPct val="90000"/>
            </a:lnSpc>
            <a:spcBef>
              <a:spcPct val="0"/>
            </a:spcBef>
            <a:spcAft>
              <a:spcPct val="35000"/>
            </a:spcAft>
            <a:buNone/>
          </a:pPr>
          <a:r>
            <a:rPr lang="en-GB" sz="2200" kern="1200" dirty="0"/>
            <a:t>However, if </a:t>
          </a:r>
          <a:r>
            <a:rPr lang="en-GB" sz="2200" i="1" kern="1200" dirty="0"/>
            <a:t>n</a:t>
          </a:r>
          <a:r>
            <a:rPr lang="en-GB" sz="2200" kern="1200" dirty="0"/>
            <a:t> is large enough, what is the distribution of </a:t>
          </a:r>
          <a:r>
            <a:rPr lang="en-GB" sz="2200" i="1" kern="1200" dirty="0"/>
            <a:t>Y</a:t>
          </a:r>
          <a:r>
            <a:rPr lang="en-GB" sz="2200" kern="1200" dirty="0"/>
            <a:t>?</a:t>
          </a:r>
          <a:endParaRPr lang="en-US" sz="2200" kern="1200" dirty="0"/>
        </a:p>
      </dsp:txBody>
      <dsp:txXfrm>
        <a:off x="1154764" y="2501461"/>
        <a:ext cx="11004343" cy="999795"/>
      </dsp:txXfrm>
    </dsp:sp>
    <dsp:sp modelId="{C68C220F-F677-4432-A0ED-EC84AD3E5306}">
      <dsp:nvSpPr>
        <dsp:cNvPr id="0" name=""/>
        <dsp:cNvSpPr/>
      </dsp:nvSpPr>
      <dsp:spPr>
        <a:xfrm>
          <a:off x="0" y="3751206"/>
          <a:ext cx="12159108" cy="99979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E64D1E-7879-48E4-BA4D-F18D5DD6A219}">
      <dsp:nvSpPr>
        <dsp:cNvPr id="0" name=""/>
        <dsp:cNvSpPr/>
      </dsp:nvSpPr>
      <dsp:spPr>
        <a:xfrm>
          <a:off x="302438" y="3976160"/>
          <a:ext cx="549887" cy="5498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B5F24C-6FF8-4914-9968-7D973103B38B}">
      <dsp:nvSpPr>
        <dsp:cNvPr id="0" name=""/>
        <dsp:cNvSpPr/>
      </dsp:nvSpPr>
      <dsp:spPr>
        <a:xfrm>
          <a:off x="1154764" y="3751206"/>
          <a:ext cx="11004343" cy="9997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812" tIns="105812" rIns="105812" bIns="105812" numCol="1" spcCol="1270" anchor="ctr" anchorCtr="0">
          <a:noAutofit/>
        </a:bodyPr>
        <a:lstStyle/>
        <a:p>
          <a:pPr marL="0" lvl="0" indent="0" algn="l" defTabSz="977900">
            <a:lnSpc>
              <a:spcPct val="90000"/>
            </a:lnSpc>
            <a:spcBef>
              <a:spcPct val="0"/>
            </a:spcBef>
            <a:spcAft>
              <a:spcPct val="35000"/>
            </a:spcAft>
            <a:buNone/>
          </a:pPr>
          <a:r>
            <a:rPr lang="en-GB" sz="2200" kern="1200" dirty="0"/>
            <a:t>By the Central Limit Theorem, </a:t>
          </a:r>
          <a:r>
            <a:rPr lang="en-GB" sz="2200" i="1" kern="1200" dirty="0"/>
            <a:t>Y</a:t>
          </a:r>
          <a:r>
            <a:rPr lang="en-GB" sz="2200" kern="1200" dirty="0"/>
            <a:t> → </a:t>
          </a:r>
          <a:r>
            <a:rPr lang="en-GB" sz="2200" i="1" kern="1200" dirty="0"/>
            <a:t>W</a:t>
          </a:r>
          <a:r>
            <a:rPr lang="en-GB" sz="2200" kern="1200" dirty="0"/>
            <a:t> ~ N(</a:t>
          </a:r>
          <a:r>
            <a:rPr lang="en-GB" sz="2200" kern="1200" dirty="0">
              <a:latin typeface="Symbol" panose="05050102010706020507" pitchFamily="18" charset="2"/>
            </a:rPr>
            <a:t>m</a:t>
          </a:r>
          <a:r>
            <a:rPr lang="en-GB" sz="2200" kern="1200" dirty="0"/>
            <a:t> = </a:t>
          </a:r>
          <a:r>
            <a:rPr lang="en-GB" sz="2200" i="1" kern="1200" dirty="0"/>
            <a:t>np</a:t>
          </a:r>
          <a:r>
            <a:rPr lang="en-GB" sz="2200" kern="1200" dirty="0"/>
            <a:t>, </a:t>
          </a:r>
          <a:r>
            <a:rPr lang="en-GB" sz="2200" kern="1200" dirty="0">
              <a:latin typeface="Symbol" panose="05050102010706020507" pitchFamily="18" charset="2"/>
            </a:rPr>
            <a:t>s</a:t>
          </a:r>
          <a:r>
            <a:rPr lang="en-GB" sz="2200" kern="1200" baseline="30000" dirty="0"/>
            <a:t>2</a:t>
          </a:r>
          <a:r>
            <a:rPr lang="en-GB" sz="2200" kern="1200" dirty="0"/>
            <a:t> = </a:t>
          </a:r>
          <a:r>
            <a:rPr lang="en-GB" sz="2200" i="1" kern="1200" dirty="0"/>
            <a:t>np</a:t>
          </a:r>
          <a:r>
            <a:rPr lang="en-GB" sz="2200" kern="1200" dirty="0"/>
            <a:t>(</a:t>
          </a:r>
          <a:r>
            <a:rPr lang="en-GB" sz="2200" i="1" kern="1200" dirty="0"/>
            <a:t>1-p</a:t>
          </a:r>
          <a:r>
            <a:rPr lang="en-GB" sz="2200" kern="1200" dirty="0"/>
            <a:t>)) as </a:t>
          </a:r>
          <a:r>
            <a:rPr lang="en-GB" sz="2200" i="1" kern="1200" dirty="0"/>
            <a:t>n</a:t>
          </a:r>
          <a:r>
            <a:rPr lang="en-GB" sz="2200" kern="1200" dirty="0"/>
            <a:t> → ∞.</a:t>
          </a:r>
          <a:endParaRPr lang="en-US" sz="2200" kern="1200" dirty="0"/>
        </a:p>
      </dsp:txBody>
      <dsp:txXfrm>
        <a:off x="1154764" y="3751206"/>
        <a:ext cx="11004343" cy="999795"/>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34B34C-8CF8-460D-A72B-300EE37B16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D9CBB6C7-CF2B-4120-A528-909D48AD5B0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92CE19-2DEE-4348-9EDE-B25364383777}" type="datetimeFigureOut">
              <a:rPr lang="en-GB" smtClean="0"/>
              <a:t>11/03/2026</a:t>
            </a:fld>
            <a:endParaRPr lang="en-GB"/>
          </a:p>
        </p:txBody>
      </p:sp>
      <p:sp>
        <p:nvSpPr>
          <p:cNvPr id="4" name="Footer Placeholder 3">
            <a:extLst>
              <a:ext uri="{FF2B5EF4-FFF2-40B4-BE49-F238E27FC236}">
                <a16:creationId xmlns:a16="http://schemas.microsoft.com/office/drawing/2014/main" id="{22206163-6AC0-482B-8CE1-A27F1B52AD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DDA6A04-7492-4066-B98D-5888AD38B5F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4638C7-0204-4C49-80B3-BCFAEABD9FE6}" type="slidenum">
              <a:rPr lang="en-GB" smtClean="0"/>
              <a:t>‹#›</a:t>
            </a:fld>
            <a:endParaRPr lang="en-GB"/>
          </a:p>
        </p:txBody>
      </p:sp>
    </p:spTree>
    <p:extLst>
      <p:ext uri="{BB962C8B-B14F-4D97-AF65-F5344CB8AC3E}">
        <p14:creationId xmlns:p14="http://schemas.microsoft.com/office/powerpoint/2010/main" val="21538049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970090-ED98-4AE7-A62F-A1A902CCDADB}" type="datetimeFigureOut">
              <a:rPr lang="en-GB" smtClean="0"/>
              <a:t>11/03/2026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FBB49-A62D-4379-9D4E-906C96DEC850}" type="slidenum">
              <a:rPr lang="en-GB" smtClean="0"/>
              <a:t>‹#›</a:t>
            </a:fld>
            <a:endParaRPr lang="en-GB"/>
          </a:p>
        </p:txBody>
      </p:sp>
    </p:spTree>
    <p:extLst>
      <p:ext uri="{BB962C8B-B14F-4D97-AF65-F5344CB8AC3E}">
        <p14:creationId xmlns:p14="http://schemas.microsoft.com/office/powerpoint/2010/main" val="595889354"/>
      </p:ext>
    </p:extLst>
  </p:cSld>
  <p:clrMap bg1="lt1" tx1="dk1" bg2="lt2" tx2="dk2" accent1="accent1" accent2="accent2" accent3="accent3" accent4="accent4" accent5="accent5" accent6="accent6" hlink="hlink" folHlink="folHlink"/>
  <p:notesStyle>
    <a:lvl1pPr marL="0" algn="l" defTabSz="975090" rtl="0" eaLnBrk="1" latinLnBrk="0" hangingPunct="1">
      <a:defRPr sz="1280" kern="1200">
        <a:solidFill>
          <a:schemeClr val="tx1"/>
        </a:solidFill>
        <a:latin typeface="+mn-lt"/>
        <a:ea typeface="+mn-ea"/>
        <a:cs typeface="+mn-cs"/>
      </a:defRPr>
    </a:lvl1pPr>
    <a:lvl2pPr marL="487544" algn="l" defTabSz="975090" rtl="0" eaLnBrk="1" latinLnBrk="0" hangingPunct="1">
      <a:defRPr sz="1280" kern="1200">
        <a:solidFill>
          <a:schemeClr val="tx1"/>
        </a:solidFill>
        <a:latin typeface="+mn-lt"/>
        <a:ea typeface="+mn-ea"/>
        <a:cs typeface="+mn-cs"/>
      </a:defRPr>
    </a:lvl2pPr>
    <a:lvl3pPr marL="975090" algn="l" defTabSz="975090" rtl="0" eaLnBrk="1" latinLnBrk="0" hangingPunct="1">
      <a:defRPr sz="1280" kern="1200">
        <a:solidFill>
          <a:schemeClr val="tx1"/>
        </a:solidFill>
        <a:latin typeface="+mn-lt"/>
        <a:ea typeface="+mn-ea"/>
        <a:cs typeface="+mn-cs"/>
      </a:defRPr>
    </a:lvl3pPr>
    <a:lvl4pPr marL="1462633" algn="l" defTabSz="975090" rtl="0" eaLnBrk="1" latinLnBrk="0" hangingPunct="1">
      <a:defRPr sz="1280" kern="1200">
        <a:solidFill>
          <a:schemeClr val="tx1"/>
        </a:solidFill>
        <a:latin typeface="+mn-lt"/>
        <a:ea typeface="+mn-ea"/>
        <a:cs typeface="+mn-cs"/>
      </a:defRPr>
    </a:lvl4pPr>
    <a:lvl5pPr marL="1950178" algn="l" defTabSz="975090" rtl="0" eaLnBrk="1" latinLnBrk="0" hangingPunct="1">
      <a:defRPr sz="1280" kern="1200">
        <a:solidFill>
          <a:schemeClr val="tx1"/>
        </a:solidFill>
        <a:latin typeface="+mn-lt"/>
        <a:ea typeface="+mn-ea"/>
        <a:cs typeface="+mn-cs"/>
      </a:defRPr>
    </a:lvl5pPr>
    <a:lvl6pPr marL="2437723" algn="l" defTabSz="975090" rtl="0" eaLnBrk="1" latinLnBrk="0" hangingPunct="1">
      <a:defRPr sz="1280" kern="1200">
        <a:solidFill>
          <a:schemeClr val="tx1"/>
        </a:solidFill>
        <a:latin typeface="+mn-lt"/>
        <a:ea typeface="+mn-ea"/>
        <a:cs typeface="+mn-cs"/>
      </a:defRPr>
    </a:lvl6pPr>
    <a:lvl7pPr marL="2925268" algn="l" defTabSz="975090" rtl="0" eaLnBrk="1" latinLnBrk="0" hangingPunct="1">
      <a:defRPr sz="1280" kern="1200">
        <a:solidFill>
          <a:schemeClr val="tx1"/>
        </a:solidFill>
        <a:latin typeface="+mn-lt"/>
        <a:ea typeface="+mn-ea"/>
        <a:cs typeface="+mn-cs"/>
      </a:defRPr>
    </a:lvl7pPr>
    <a:lvl8pPr marL="3412812" algn="l" defTabSz="975090" rtl="0" eaLnBrk="1" latinLnBrk="0" hangingPunct="1">
      <a:defRPr sz="1280" kern="1200">
        <a:solidFill>
          <a:schemeClr val="tx1"/>
        </a:solidFill>
        <a:latin typeface="+mn-lt"/>
        <a:ea typeface="+mn-ea"/>
        <a:cs typeface="+mn-cs"/>
      </a:defRPr>
    </a:lvl8pPr>
    <a:lvl9pPr marL="3900357" algn="l" defTabSz="975090" rtl="0" eaLnBrk="1" latinLnBrk="0" hangingPunct="1">
      <a:defRPr sz="128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2DFBB49-A62D-4379-9D4E-906C96DEC850}" type="slidenum">
              <a:rPr lang="en-GB" smtClean="0"/>
              <a:t>2</a:t>
            </a:fld>
            <a:endParaRPr lang="en-GB"/>
          </a:p>
        </p:txBody>
      </p:sp>
    </p:spTree>
    <p:extLst>
      <p:ext uri="{BB962C8B-B14F-4D97-AF65-F5344CB8AC3E}">
        <p14:creationId xmlns:p14="http://schemas.microsoft.com/office/powerpoint/2010/main" val="1085479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3D33B9C4-78CF-8A7B-9BD7-EFFCBA88F330}"/>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Rectangle 3">
            <a:extLst>
              <a:ext uri="{FF2B5EF4-FFF2-40B4-BE49-F238E27FC236}">
                <a16:creationId xmlns:a16="http://schemas.microsoft.com/office/drawing/2014/main" id="{A63FFF11-7C75-1EF4-0DA1-AC0CF08161E2}"/>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C11BC03C-37CF-974F-1778-76BF3D336BE3}"/>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Rectangle 3">
            <a:extLst>
              <a:ext uri="{FF2B5EF4-FFF2-40B4-BE49-F238E27FC236}">
                <a16:creationId xmlns:a16="http://schemas.microsoft.com/office/drawing/2014/main" id="{B91CC457-9D71-BC5F-BF78-20B2F5BC2E90}"/>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C687866A-0259-D0D0-12F2-EF6F26506DFE}"/>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a:extLst>
              <a:ext uri="{FF2B5EF4-FFF2-40B4-BE49-F238E27FC236}">
                <a16:creationId xmlns:a16="http://schemas.microsoft.com/office/drawing/2014/main" id="{7247E139-7B91-8671-30B6-2F231D1D6EAD}"/>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53655B6F-C5AC-99A4-A815-98D543D1E8D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Rectangle 3">
            <a:extLst>
              <a:ext uri="{FF2B5EF4-FFF2-40B4-BE49-F238E27FC236}">
                <a16:creationId xmlns:a16="http://schemas.microsoft.com/office/drawing/2014/main" id="{F8B20526-35A4-D2A2-AAC4-C32D0783485B}"/>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76E23A64-2005-08A2-E798-34BFC5990DF7}"/>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a:extLst>
              <a:ext uri="{FF2B5EF4-FFF2-40B4-BE49-F238E27FC236}">
                <a16:creationId xmlns:a16="http://schemas.microsoft.com/office/drawing/2014/main" id="{70D7F2DA-B86E-F7AF-7C52-0A52F22DAD52}"/>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extLst>
      <p:ext uri="{BB962C8B-B14F-4D97-AF65-F5344CB8AC3E}">
        <p14:creationId xmlns:p14="http://schemas.microsoft.com/office/powerpoint/2010/main" val="203788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BCBF1EDA-EED0-EBE1-777F-5530C458484E}"/>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a:extLst>
              <a:ext uri="{FF2B5EF4-FFF2-40B4-BE49-F238E27FC236}">
                <a16:creationId xmlns:a16="http://schemas.microsoft.com/office/drawing/2014/main" id="{395BFAF8-BEA6-57D4-0885-2992A219C756}"/>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6A610AA-FB30-CD55-CD29-E13D2B3A0913}"/>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a:extLst>
              <a:ext uri="{FF2B5EF4-FFF2-40B4-BE49-F238E27FC236}">
                <a16:creationId xmlns:a16="http://schemas.microsoft.com/office/drawing/2014/main" id="{4AAD1B80-550D-5AD5-CF30-EE86CBB09747}"/>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50F9DB41-D63A-61DD-7C32-E62C2D0EB6B6}"/>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Rectangle 3">
            <a:extLst>
              <a:ext uri="{FF2B5EF4-FFF2-40B4-BE49-F238E27FC236}">
                <a16:creationId xmlns:a16="http://schemas.microsoft.com/office/drawing/2014/main" id="{E57DD0F0-FAA2-1D73-C4C9-89C2FAFD6E70}"/>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F7D567F6-F855-BCAE-08D2-85FFD738AB9C}"/>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Rectangle 3">
            <a:extLst>
              <a:ext uri="{FF2B5EF4-FFF2-40B4-BE49-F238E27FC236}">
                <a16:creationId xmlns:a16="http://schemas.microsoft.com/office/drawing/2014/main" id="{8BBC273F-764E-45FB-2029-B1EA9D6EC57B}"/>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96D4150F-DA01-C1D2-8BD0-4EDB24EA59B7}"/>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Rectangle 3">
            <a:extLst>
              <a:ext uri="{FF2B5EF4-FFF2-40B4-BE49-F238E27FC236}">
                <a16:creationId xmlns:a16="http://schemas.microsoft.com/office/drawing/2014/main" id="{24121EA7-9F3A-6153-4C5E-6B150E75A9F4}"/>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F3C7EB7-902C-0931-FAB3-9FA4177E4D66}"/>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B54842F6-1BA3-69B4-40AE-820F286957AA}"/>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extLst>
      <p:ext uri="{BB962C8B-B14F-4D97-AF65-F5344CB8AC3E}">
        <p14:creationId xmlns:p14="http://schemas.microsoft.com/office/powerpoint/2010/main" val="33158104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B6C42305-8BB0-7C3B-ADDA-BF63431D8EBB}"/>
              </a:ext>
            </a:extLst>
          </p:cNvPr>
          <p:cNvSpPr>
            <a:spLocks noGrp="1" noRot="1" noChangeAspect="1" noTextEdit="1"/>
          </p:cNvSpPr>
          <p:nvPr>
            <p:ph type="sldImg"/>
          </p:nvPr>
        </p:nvSpPr>
        <p:spPr bwMode="auto">
          <a:xfrm>
            <a:off x="647700" y="831850"/>
            <a:ext cx="5862638"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Rectangle 3">
            <a:extLst>
              <a:ext uri="{FF2B5EF4-FFF2-40B4-BE49-F238E27FC236}">
                <a16:creationId xmlns:a16="http://schemas.microsoft.com/office/drawing/2014/main" id="{BF66E968-148C-688B-67AF-5476149B9CE4}"/>
              </a:ext>
            </a:extLst>
          </p:cNvPr>
          <p:cNvSpPr>
            <a:spLocks noGrp="1" noChangeArrowheads="1"/>
          </p:cNvSpPr>
          <p:nvPr>
            <p:ph type="body" idx="1"/>
          </p:nvPr>
        </p:nvSpPr>
        <p:spPr>
          <a:xfrm>
            <a:off x="955675" y="4491038"/>
            <a:ext cx="5238750" cy="397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F6DE211-70C2-2B48-6057-04A50D096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F66C26EC-C8ED-B4D9-2460-B13E5F4298C4}"/>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MX"/>
              <a:t>Exponga las acciones que recomienda. Describa el proceso de forma específica, clara y breve. Compruebe que es capaz de imaginarse a la audiencia emprendiendo la acción propuesta; si usted no puede hacerlo, ellos tampoco. Exponga el plan de acción con firmeza y tendrá más posibilidades de motivar a la audiencia para que lo adopte.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a:extLst>
              <a:ext uri="{FF2B5EF4-FFF2-40B4-BE49-F238E27FC236}">
                <a16:creationId xmlns:a16="http://schemas.microsoft.com/office/drawing/2014/main" id="{9F6DE211-70C2-2B48-6057-04A50D096C9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Rectangle 3">
            <a:extLst>
              <a:ext uri="{FF2B5EF4-FFF2-40B4-BE49-F238E27FC236}">
                <a16:creationId xmlns:a16="http://schemas.microsoft.com/office/drawing/2014/main" id="{F66C26EC-C8ED-B4D9-2460-B13E5F4298C4}"/>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s-MX"/>
              <a:t>Exponga las acciones que recomienda. Describa el proceso de forma específica, clara y breve. Compruebe que es capaz de imaginarse a la audiencia emprendiendo la acción propuesta; si usted no puede hacerlo, ellos tampoco. Exponga el plan de acción con firmeza y tendrá más posibilidades de motivar a la audiencia para que lo adopte.</a:t>
            </a:r>
          </a:p>
        </p:txBody>
      </p:sp>
    </p:spTree>
    <p:extLst>
      <p:ext uri="{BB962C8B-B14F-4D97-AF65-F5344CB8AC3E}">
        <p14:creationId xmlns:p14="http://schemas.microsoft.com/office/powerpoint/2010/main" val="31684239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7772DCF-7520-94A0-98EF-07B66C89808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835C7837-A5B7-7ACA-9C96-330C1472786C}"/>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512CE2BF-D110-9A21-5F5B-1A403B566806}"/>
              </a:ext>
            </a:extLst>
          </p:cNvPr>
          <p:cNvSpPr>
            <a:spLocks noGrp="1" noRot="1" noChangeAspect="1" noTextEdit="1"/>
          </p:cNvSpPr>
          <p:nvPr>
            <p:ph type="sldImg"/>
          </p:nvPr>
        </p:nvSpPr>
        <p:spPr bwMode="auto">
          <a:xfrm>
            <a:off x="647700" y="831850"/>
            <a:ext cx="5862638" cy="32988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5891" name="Rectangle 3">
            <a:extLst>
              <a:ext uri="{FF2B5EF4-FFF2-40B4-BE49-F238E27FC236}">
                <a16:creationId xmlns:a16="http://schemas.microsoft.com/office/drawing/2014/main" id="{2E32BCBF-7C7B-EA99-F32A-EF951CC71163}"/>
              </a:ext>
            </a:extLst>
          </p:cNvPr>
          <p:cNvSpPr>
            <a:spLocks noGrp="1" noChangeArrowheads="1"/>
          </p:cNvSpPr>
          <p:nvPr>
            <p:ph type="body" idx="1"/>
          </p:nvPr>
        </p:nvSpPr>
        <p:spPr>
          <a:xfrm>
            <a:off x="955675" y="4491038"/>
            <a:ext cx="5238750" cy="39751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D82B2015-7025-9D43-323B-EF4B1A6A47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Rectangle 3">
            <a:extLst>
              <a:ext uri="{FF2B5EF4-FFF2-40B4-BE49-F238E27FC236}">
                <a16:creationId xmlns:a16="http://schemas.microsoft.com/office/drawing/2014/main" id="{9A7D369A-1BED-1655-8543-9F426BEBF126}"/>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7772DCF-7520-94A0-98EF-07B66C89808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835C7837-A5B7-7ACA-9C96-330C1472786C}"/>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extLst>
      <p:ext uri="{BB962C8B-B14F-4D97-AF65-F5344CB8AC3E}">
        <p14:creationId xmlns:p14="http://schemas.microsoft.com/office/powerpoint/2010/main" val="2171554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a:extLst>
              <a:ext uri="{FF2B5EF4-FFF2-40B4-BE49-F238E27FC236}">
                <a16:creationId xmlns:a16="http://schemas.microsoft.com/office/drawing/2014/main" id="{97772DCF-7520-94A0-98EF-07B66C89808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Rectangle 3">
            <a:extLst>
              <a:ext uri="{FF2B5EF4-FFF2-40B4-BE49-F238E27FC236}">
                <a16:creationId xmlns:a16="http://schemas.microsoft.com/office/drawing/2014/main" id="{835C7837-A5B7-7ACA-9C96-330C1472786C}"/>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extLst>
      <p:ext uri="{BB962C8B-B14F-4D97-AF65-F5344CB8AC3E}">
        <p14:creationId xmlns:p14="http://schemas.microsoft.com/office/powerpoint/2010/main" val="29484981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20CC7D72-4ACB-E663-9872-7B09932A139B}"/>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Rectangle 3">
            <a:extLst>
              <a:ext uri="{FF2B5EF4-FFF2-40B4-BE49-F238E27FC236}">
                <a16:creationId xmlns:a16="http://schemas.microsoft.com/office/drawing/2014/main" id="{D19AA788-9C15-6C07-1C06-7C8551C8BB5D}"/>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50697A0E-16FF-E2B4-5873-8903BA6799F7}"/>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9987" name="Rectangle 3">
            <a:extLst>
              <a:ext uri="{FF2B5EF4-FFF2-40B4-BE49-F238E27FC236}">
                <a16:creationId xmlns:a16="http://schemas.microsoft.com/office/drawing/2014/main" id="{DE0D94A6-E9BF-9D09-23F2-BB6140EAA1E7}"/>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F3C7EB7-902C-0931-FAB3-9FA4177E4D66}"/>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Rectangle 3">
            <a:extLst>
              <a:ext uri="{FF2B5EF4-FFF2-40B4-BE49-F238E27FC236}">
                <a16:creationId xmlns:a16="http://schemas.microsoft.com/office/drawing/2014/main" id="{B54842F6-1BA3-69B4-40AE-820F286957AA}"/>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431E588-4E23-64F9-0746-661EE0794E0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38A867C8-BD67-25D2-939A-84CAFFE2062A}"/>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4431E588-4E23-64F9-0746-661EE0794E0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Rectangle 3">
            <a:extLst>
              <a:ext uri="{FF2B5EF4-FFF2-40B4-BE49-F238E27FC236}">
                <a16:creationId xmlns:a16="http://schemas.microsoft.com/office/drawing/2014/main" id="{38A867C8-BD67-25D2-939A-84CAFFE2062A}"/>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extLst>
      <p:ext uri="{BB962C8B-B14F-4D97-AF65-F5344CB8AC3E}">
        <p14:creationId xmlns:p14="http://schemas.microsoft.com/office/powerpoint/2010/main" val="1462747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A83B2F29-F686-D0AD-AE60-E3EB7B414483}"/>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Rectangle 3">
            <a:extLst>
              <a:ext uri="{FF2B5EF4-FFF2-40B4-BE49-F238E27FC236}">
                <a16:creationId xmlns:a16="http://schemas.microsoft.com/office/drawing/2014/main" id="{512F3DD4-A19E-EEC3-F0A2-B91DC10D706A}"/>
              </a:ext>
            </a:extLst>
          </p:cNvPr>
          <p:cNvSpPr>
            <a:spLocks noGrp="1"/>
          </p:cNvSpPr>
          <p:nvPr>
            <p:ph type="body" idx="1"/>
          </p:nvPr>
        </p:nvSpPr>
        <p:spPr>
          <a:xfrm>
            <a:off x="954088" y="4487863"/>
            <a:ext cx="5241925" cy="4252912"/>
          </a:xfrm>
          <a:noFill/>
        </p:spPr>
        <p:txBody>
          <a:bodyPr/>
          <a:lstStyle/>
          <a:p>
            <a:endParaRPr lang="en-US" altLang="es-MX"/>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40A15C37-9735-0A1F-9ECA-ED4900AB6E9B}"/>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Rectangle 3">
            <a:extLst>
              <a:ext uri="{FF2B5EF4-FFF2-40B4-BE49-F238E27FC236}">
                <a16:creationId xmlns:a16="http://schemas.microsoft.com/office/drawing/2014/main" id="{522BDF09-29C6-B078-9343-EC9548A9A8C1}"/>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ADF4BF8B-297D-6DE2-0A23-90BB06192124}"/>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Rectangle 3">
            <a:extLst>
              <a:ext uri="{FF2B5EF4-FFF2-40B4-BE49-F238E27FC236}">
                <a16:creationId xmlns:a16="http://schemas.microsoft.com/office/drawing/2014/main" id="{C6A197EC-0F26-6252-18CD-4139FF17B155}"/>
              </a:ext>
            </a:extLst>
          </p:cNvPr>
          <p:cNvSpPr>
            <a:spLocks noGrp="1" noChangeArrowheads="1"/>
          </p:cNvSpPr>
          <p:nvPr>
            <p:ph type="body" idx="1"/>
          </p:nvPr>
        </p:nvSpPr>
        <p:spPr>
          <a:xfrm>
            <a:off x="954088" y="4487863"/>
            <a:ext cx="5241925" cy="42529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s-MX"/>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a:extLst>
              <a:ext uri="{FF2B5EF4-FFF2-40B4-BE49-F238E27FC236}">
                <a16:creationId xmlns:a16="http://schemas.microsoft.com/office/drawing/2014/main" id="{4EA6651D-517C-1AE3-15D9-8CA4527CD8B2}"/>
              </a:ext>
            </a:extLst>
          </p:cNvPr>
          <p:cNvSpPr>
            <a:spLocks noGrp="1" noRot="1" noChangeAspect="1" noTextEdit="1"/>
          </p:cNvSpPr>
          <p:nvPr>
            <p:ph type="sldImg"/>
          </p:nvPr>
        </p:nvSpPr>
        <p:spPr bwMode="auto">
          <a:xfrm>
            <a:off x="430213" y="708025"/>
            <a:ext cx="6296025" cy="35433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Rectangle 3">
            <a:extLst>
              <a:ext uri="{FF2B5EF4-FFF2-40B4-BE49-F238E27FC236}">
                <a16:creationId xmlns:a16="http://schemas.microsoft.com/office/drawing/2014/main" id="{1852A685-01CB-17F4-8FD2-173633CF7019}"/>
              </a:ext>
            </a:extLst>
          </p:cNvPr>
          <p:cNvSpPr>
            <a:spLocks noGrp="1"/>
          </p:cNvSpPr>
          <p:nvPr>
            <p:ph type="body" idx="1"/>
          </p:nvPr>
        </p:nvSpPr>
        <p:spPr>
          <a:xfrm>
            <a:off x="954088" y="4487863"/>
            <a:ext cx="5241925" cy="4252912"/>
          </a:xfrm>
          <a:noFill/>
        </p:spPr>
        <p:txBody>
          <a:bodyPr/>
          <a:lstStyle/>
          <a:p>
            <a:endParaRPr lang="en-US" altLang="es-MX"/>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Iconic Big and L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D15CBCA-7861-DA41-B882-C837E8C60031}"/>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200"/>
            <a:ext cx="2254859" cy="1185889"/>
          </a:xfrm>
          <a:prstGeom prst="rect">
            <a:avLst/>
          </a:prstGeom>
        </p:spPr>
      </p:pic>
      <p:sp>
        <p:nvSpPr>
          <p:cNvPr id="8" name="Text Placeholder">
            <a:extLst>
              <a:ext uri="{FF2B5EF4-FFF2-40B4-BE49-F238E27FC236}">
                <a16:creationId xmlns:a16="http://schemas.microsoft.com/office/drawing/2014/main" id="{F1946267-D490-B744-972E-8EA403356D95}"/>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27" name="Presentation subtitle">
            <a:extLst>
              <a:ext uri="{FF2B5EF4-FFF2-40B4-BE49-F238E27FC236}">
                <a16:creationId xmlns:a16="http://schemas.microsoft.com/office/drawing/2014/main" id="{4D96B219-CE6A-4E79-B746-AB9D9B8F9BAA}"/>
              </a:ext>
            </a:extLst>
          </p:cNvPr>
          <p:cNvSpPr>
            <a:spLocks noGrp="1"/>
          </p:cNvSpPr>
          <p:nvPr>
            <p:ph type="subTitle" idx="1" hasCustomPrompt="1"/>
          </p:nvPr>
        </p:nvSpPr>
        <p:spPr>
          <a:xfrm>
            <a:off x="419418" y="4159100"/>
            <a:ext cx="3882152" cy="667849"/>
          </a:xfrm>
        </p:spPr>
        <p:txBody>
          <a:bodyPr anchor="b">
            <a:normAutofit/>
          </a:bodyPr>
          <a:lstStyle>
            <a:lvl1pPr marL="0" indent="0" algn="l">
              <a:buNone/>
              <a:defRPr sz="1600" b="1">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2" name="Presentation title"/>
          <p:cNvSpPr>
            <a:spLocks noGrp="1"/>
          </p:cNvSpPr>
          <p:nvPr>
            <p:ph type="ctrTitle"/>
          </p:nvPr>
        </p:nvSpPr>
        <p:spPr>
          <a:xfrm>
            <a:off x="340063" y="415925"/>
            <a:ext cx="8022385" cy="2423528"/>
          </a:xfrm>
        </p:spPr>
        <p:txBody>
          <a:bodyPr anchor="t" anchorCtr="0"/>
          <a:lstStyle>
            <a:lvl1pPr algn="l">
              <a:lnSpc>
                <a:spcPct val="80000"/>
              </a:lnSpc>
              <a:defRPr sz="7200" b="0" i="0" spc="-80" baseline="0">
                <a:solidFill>
                  <a:srgbClr val="333333"/>
                </a:solidFill>
                <a:latin typeface="Univers Next for HSBC Light" panose="020B0403030202020203" pitchFamily="34" charset="0"/>
              </a:defRPr>
            </a:lvl1pPr>
          </a:lstStyle>
          <a:p>
            <a:r>
              <a:rPr lang="en-GB" dirty="0"/>
              <a:t>Click to edit Master title style</a:t>
            </a:r>
          </a:p>
        </p:txBody>
      </p:sp>
    </p:spTree>
    <p:extLst>
      <p:ext uri="{BB962C8B-B14F-4D97-AF65-F5344CB8AC3E}">
        <p14:creationId xmlns:p14="http://schemas.microsoft.com/office/powerpoint/2010/main" val="216715367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E993BAF-6580-0B41-86D4-8C8DAFC01FC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1"/>
            <a:ext cx="7719924" cy="6142949"/>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 name="connsiteX0" fmla="*/ 0 w 7698153"/>
              <a:gd name="connsiteY0" fmla="*/ 0 h 6328006"/>
              <a:gd name="connsiteX1" fmla="*/ 4712878 w 7698153"/>
              <a:gd name="connsiteY1" fmla="*/ 185057 h 6328006"/>
              <a:gd name="connsiteX2" fmla="*/ 7698153 w 7698153"/>
              <a:gd name="connsiteY2" fmla="*/ 3167700 h 6328006"/>
              <a:gd name="connsiteX3" fmla="*/ 4538707 w 7698153"/>
              <a:gd name="connsiteY3" fmla="*/ 6328006 h 6328006"/>
              <a:gd name="connsiteX4" fmla="*/ 0 w 7698153"/>
              <a:gd name="connsiteY4" fmla="*/ 6328006 h 6328006"/>
              <a:gd name="connsiteX5" fmla="*/ 0 w 7698153"/>
              <a:gd name="connsiteY5" fmla="*/ 0 h 6328006"/>
              <a:gd name="connsiteX0" fmla="*/ 32657 w 7698153"/>
              <a:gd name="connsiteY0" fmla="*/ 32658 h 6142949"/>
              <a:gd name="connsiteX1" fmla="*/ 4712878 w 7698153"/>
              <a:gd name="connsiteY1" fmla="*/ 0 h 6142949"/>
              <a:gd name="connsiteX2" fmla="*/ 7698153 w 7698153"/>
              <a:gd name="connsiteY2" fmla="*/ 2982643 h 6142949"/>
              <a:gd name="connsiteX3" fmla="*/ 4538707 w 7698153"/>
              <a:gd name="connsiteY3" fmla="*/ 6142949 h 6142949"/>
              <a:gd name="connsiteX4" fmla="*/ 0 w 7698153"/>
              <a:gd name="connsiteY4" fmla="*/ 6142949 h 6142949"/>
              <a:gd name="connsiteX5" fmla="*/ 32657 w 7698153"/>
              <a:gd name="connsiteY5" fmla="*/ 32658 h 6142949"/>
              <a:gd name="connsiteX0" fmla="*/ 0 w 7719924"/>
              <a:gd name="connsiteY0" fmla="*/ 1 h 6142949"/>
              <a:gd name="connsiteX1" fmla="*/ 4734649 w 7719924"/>
              <a:gd name="connsiteY1" fmla="*/ 0 h 6142949"/>
              <a:gd name="connsiteX2" fmla="*/ 7719924 w 7719924"/>
              <a:gd name="connsiteY2" fmla="*/ 2982643 h 6142949"/>
              <a:gd name="connsiteX3" fmla="*/ 4560478 w 7719924"/>
              <a:gd name="connsiteY3" fmla="*/ 6142949 h 6142949"/>
              <a:gd name="connsiteX4" fmla="*/ 21771 w 7719924"/>
              <a:gd name="connsiteY4" fmla="*/ 6142949 h 6142949"/>
              <a:gd name="connsiteX5" fmla="*/ 0 w 7719924"/>
              <a:gd name="connsiteY5" fmla="*/ 1 h 614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9924" h="6142949">
                <a:moveTo>
                  <a:pt x="0" y="1"/>
                </a:moveTo>
                <a:lnTo>
                  <a:pt x="4734649" y="0"/>
                </a:lnTo>
                <a:lnTo>
                  <a:pt x="7719924" y="2982643"/>
                </a:lnTo>
                <a:lnTo>
                  <a:pt x="4560478" y="6142949"/>
                </a:lnTo>
                <a:lnTo>
                  <a:pt x="21771" y="6142949"/>
                </a:lnTo>
                <a:lnTo>
                  <a:pt x="0" y="1"/>
                </a:lnTo>
                <a:close/>
              </a:path>
            </a:pathLst>
          </a:custGeom>
          <a:solidFill>
            <a:srgbClr val="DB0011"/>
          </a:solidFill>
        </p:spPr>
        <p:txBody>
          <a:bodyPr wrap="square" lIns="0" tIns="0" rIns="0" bIns="0" rtlCol="0">
            <a:noAutofit/>
          </a:bodyPr>
          <a:lstStyle/>
          <a:p>
            <a:endParaRPr sz="1350"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417513" y="3135787"/>
            <a:ext cx="4611687" cy="1023531"/>
          </a:xfrm>
        </p:spPr>
        <p:txBody>
          <a:bodyPr anchor="t" anchorCtr="0"/>
          <a:lstStyle>
            <a:lvl1pPr marL="0" indent="0">
              <a:buNone/>
              <a:defRPr sz="16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421563" y="417513"/>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6578201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1">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10C29C2-585E-2C44-A427-37DA399FEB6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576175"/>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86DC8D48-705C-4641-A38A-2697B016BF1F}"/>
              </a:ext>
            </a:extLst>
          </p:cNvPr>
          <p:cNvSpPr>
            <a:spLocks noGrp="1"/>
          </p:cNvSpPr>
          <p:nvPr>
            <p:ph type="body" sz="quarter" idx="10" hasCustomPrompt="1"/>
          </p:nvPr>
        </p:nvSpPr>
        <p:spPr>
          <a:xfrm>
            <a:off x="417514" y="3740783"/>
            <a:ext cx="4391553" cy="2044558"/>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93062727-8D88-446D-B346-C30BA3B0721E}"/>
              </a:ext>
            </a:extLst>
          </p:cNvPr>
          <p:cNvSpPr>
            <a:spLocks noGrp="1"/>
          </p:cNvSpPr>
          <p:nvPr>
            <p:ph type="subTitle" idx="1" hasCustomPrompt="1"/>
          </p:nvPr>
        </p:nvSpPr>
        <p:spPr>
          <a:xfrm>
            <a:off x="417514" y="2395324"/>
            <a:ext cx="4391553" cy="976016"/>
          </a:xfrm>
        </p:spPr>
        <p:txBody>
          <a:bodyPr anchor="b" anchorCtr="0">
            <a:noAutofit/>
          </a:bodyPr>
          <a:lstStyle>
            <a:lvl1pPr marL="0" indent="0" algn="l">
              <a:lnSpc>
                <a:spcPts val="3900"/>
              </a:lnSpc>
              <a:buNone/>
              <a:defRPr sz="3600" b="0" spc="-20" baseline="0">
                <a:latin typeface="Univers Next for HSBC Bold" panose="020B06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2194077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Small and Bold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F43740AC-A064-AC4B-BC56-3B39D3540C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1"/>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9" name="Section Detail">
            <a:extLst>
              <a:ext uri="{FF2B5EF4-FFF2-40B4-BE49-F238E27FC236}">
                <a16:creationId xmlns:a16="http://schemas.microsoft.com/office/drawing/2014/main" id="{7417D45C-A5EF-4918-87BF-C9F9A811CD76}"/>
              </a:ext>
            </a:extLst>
          </p:cNvPr>
          <p:cNvSpPr>
            <a:spLocks noGrp="1"/>
          </p:cNvSpPr>
          <p:nvPr>
            <p:ph type="body" sz="quarter" idx="10" hasCustomPrompt="1"/>
          </p:nvPr>
        </p:nvSpPr>
        <p:spPr>
          <a:xfrm>
            <a:off x="417514" y="3164608"/>
            <a:ext cx="4211396" cy="2044558"/>
          </a:xfrm>
        </p:spPr>
        <p:txBody>
          <a:bodyPr anchor="t" anchorCtr="0"/>
          <a:lstStyle>
            <a:lvl1pPr marL="0" indent="0">
              <a:buNone/>
              <a:defRPr sz="1600"/>
            </a:lvl1pPr>
          </a:lstStyle>
          <a:p>
            <a:pPr lvl="0"/>
            <a:r>
              <a:rPr lang="en-GB" dirty="0"/>
              <a:t>Click to add section detail</a:t>
            </a:r>
          </a:p>
        </p:txBody>
      </p:sp>
      <p:sp>
        <p:nvSpPr>
          <p:cNvPr id="18" name="Section Title">
            <a:extLst>
              <a:ext uri="{FF2B5EF4-FFF2-40B4-BE49-F238E27FC236}">
                <a16:creationId xmlns:a16="http://schemas.microsoft.com/office/drawing/2014/main" id="{64337276-AFB5-4CF9-80EE-3B76F723BE4E}"/>
              </a:ext>
            </a:extLst>
          </p:cNvPr>
          <p:cNvSpPr>
            <a:spLocks noGrp="1"/>
          </p:cNvSpPr>
          <p:nvPr>
            <p:ph type="subTitle" idx="1" hasCustomPrompt="1"/>
          </p:nvPr>
        </p:nvSpPr>
        <p:spPr>
          <a:xfrm>
            <a:off x="421564" y="1758153"/>
            <a:ext cx="4211396" cy="976016"/>
          </a:xfrm>
        </p:spPr>
        <p:txBody>
          <a:bodyPr anchor="b" anchorCtr="0">
            <a:noAutofit/>
          </a:bodyPr>
          <a:lstStyle>
            <a:lvl1pPr marL="0" indent="0" algn="l">
              <a:lnSpc>
                <a:spcPts val="3900"/>
              </a:lnSpc>
              <a:buNone/>
              <a:defRPr sz="3600" b="1" spc="-20" baseline="0">
                <a:latin typeface="Univers Next for HSBC Bold" panose="020B06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26940624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24D24EAB-7781-864B-A2BB-DF9AA77BE15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9" name="Quote"/>
          <p:cNvSpPr>
            <a:spLocks noGrp="1"/>
          </p:cNvSpPr>
          <p:nvPr>
            <p:ph type="body" sz="quarter" idx="12" hasCustomPrompt="1"/>
          </p:nvPr>
        </p:nvSpPr>
        <p:spPr>
          <a:xfrm>
            <a:off x="424801" y="1085222"/>
            <a:ext cx="12171888" cy="5148001"/>
          </a:xfrm>
        </p:spPr>
        <p:txBody>
          <a:bodyPr anchor="ctr" anchorCtr="0">
            <a:normAutofit/>
          </a:bodyPr>
          <a:lstStyle>
            <a:lvl1pPr marL="487363" indent="-528638">
              <a:lnSpc>
                <a:spcPct val="80000"/>
              </a:lnSpc>
              <a:spcBef>
                <a:spcPts val="0"/>
              </a:spcBef>
              <a:buNone/>
              <a:defRPr sz="7200" b="0" i="0" spc="-20" baseline="0">
                <a:solidFill>
                  <a:srgbClr val="333333"/>
                </a:solidFill>
                <a:latin typeface="Univers Next for HSBC Thin" panose="020B0303030202020203" pitchFamily="34" charset="77"/>
              </a:defRPr>
            </a:lvl1pPr>
            <a:lvl2pPr marL="625475" indent="0" algn="l">
              <a:lnSpc>
                <a:spcPct val="112000"/>
              </a:lnSpc>
              <a:spcBef>
                <a:spcPts val="2400"/>
              </a:spcBef>
              <a:buNone/>
              <a:defRPr sz="2000" b="1" i="0">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1035375680"/>
      </p:ext>
    </p:extLst>
  </p:cSld>
  <p:clrMapOvr>
    <a:masterClrMapping/>
  </p:clrMapOvr>
  <p:extLst>
    <p:ext uri="{DCECCB84-F9BA-43D5-87BE-67443E8EF086}">
      <p15:sldGuideLst xmlns:p15="http://schemas.microsoft.com/office/powerpoint/2012/main">
        <p15:guide id="1" orient="horz" pos="683" userDrawn="1">
          <p15:clr>
            <a:srgbClr val="FBAE40"/>
          </p15:clr>
        </p15:guide>
        <p15:guide id="2" orient="horz" pos="392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Small">
    <p:bg>
      <p:bgPr>
        <a:solidFill>
          <a:schemeClr val="bg1"/>
        </a:solidFill>
        <a:effectLst/>
      </p:bgPr>
    </p:bg>
    <p:spTree>
      <p:nvGrpSpPr>
        <p:cNvPr id="1" name=""/>
        <p:cNvGrpSpPr/>
        <p:nvPr/>
      </p:nvGrpSpPr>
      <p:grpSpPr>
        <a:xfrm>
          <a:off x="0" y="0"/>
          <a:ext cx="0" cy="0"/>
          <a:chOff x="0" y="0"/>
          <a:chExt cx="0" cy="0"/>
        </a:xfrm>
      </p:grpSpPr>
      <p:pic>
        <p:nvPicPr>
          <p:cNvPr id="5" name="HSBC logo">
            <a:extLst>
              <a:ext uri="{FF2B5EF4-FFF2-40B4-BE49-F238E27FC236}">
                <a16:creationId xmlns:a16="http://schemas.microsoft.com/office/drawing/2014/main" id="{75CB97B0-BC96-6044-8C10-2C8CA7700E2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9" name="Quote"/>
          <p:cNvSpPr>
            <a:spLocks noGrp="1"/>
          </p:cNvSpPr>
          <p:nvPr>
            <p:ph type="body" sz="quarter" idx="12" hasCustomPrompt="1"/>
          </p:nvPr>
        </p:nvSpPr>
        <p:spPr>
          <a:xfrm>
            <a:off x="417514" y="1087199"/>
            <a:ext cx="12171888" cy="5148001"/>
          </a:xfrm>
        </p:spPr>
        <p:txBody>
          <a:bodyPr anchor="ctr" anchorCtr="0">
            <a:normAutofit/>
          </a:bodyPr>
          <a:lstStyle>
            <a:lvl1pPr marL="304800" indent="-346075">
              <a:lnSpc>
                <a:spcPct val="80000"/>
              </a:lnSpc>
              <a:spcBef>
                <a:spcPts val="0"/>
              </a:spcBef>
              <a:buNone/>
              <a:defRPr sz="4800" spc="-20" baseline="0">
                <a:solidFill>
                  <a:srgbClr val="333333"/>
                </a:solidFill>
                <a:latin typeface="Univers Next for HSBC Thin" panose="020B0303030202020203" pitchFamily="34" charset="0"/>
              </a:defRPr>
            </a:lvl1pPr>
            <a:lvl2pPr marL="273050" indent="0" algn="l">
              <a:lnSpc>
                <a:spcPct val="112000"/>
              </a:lnSpc>
              <a:spcBef>
                <a:spcPts val="2400"/>
              </a:spcBef>
              <a:buNone/>
              <a:defRPr sz="2000" b="1">
                <a:solidFill>
                  <a:srgbClr val="333333"/>
                </a:solidFill>
                <a:latin typeface="Univers Next for HSBC Regular" panose="020B0503030202020203" pitchFamily="34" charset="0"/>
              </a:defRPr>
            </a:lvl2pPr>
          </a:lstStyle>
          <a:p>
            <a:pPr lvl="0"/>
            <a:r>
              <a:rPr lang="en-US" dirty="0"/>
              <a:t>“Click to edit quote”</a:t>
            </a:r>
          </a:p>
          <a:p>
            <a:pPr lvl="1"/>
            <a:r>
              <a:rPr lang="en-US" dirty="0"/>
              <a:t>Second level</a:t>
            </a:r>
          </a:p>
        </p:txBody>
      </p:sp>
    </p:spTree>
    <p:extLst>
      <p:ext uri="{BB962C8B-B14F-4D97-AF65-F5344CB8AC3E}">
        <p14:creationId xmlns:p14="http://schemas.microsoft.com/office/powerpoint/2010/main" val="261816396"/>
      </p:ext>
    </p:extLst>
  </p:cSld>
  <p:clrMapOvr>
    <a:masterClrMapping/>
  </p:clrMapOvr>
  <p:extLst>
    <p:ext uri="{DCECCB84-F9BA-43D5-87BE-67443E8EF086}">
      <p15:sldGuideLst xmlns:p15="http://schemas.microsoft.com/office/powerpoint/2012/main">
        <p15:guide id="1" orient="horz" pos="683" userDrawn="1">
          <p15:clr>
            <a:srgbClr val="FBAE40"/>
          </p15:clr>
        </p15:guide>
        <p15:guide id="2" orient="horz" pos="39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ltiple Quotes Slide">
    <p:spTree>
      <p:nvGrpSpPr>
        <p:cNvPr id="1" name=""/>
        <p:cNvGrpSpPr/>
        <p:nvPr/>
      </p:nvGrpSpPr>
      <p:grpSpPr>
        <a:xfrm>
          <a:off x="0" y="0"/>
          <a:ext cx="0" cy="0"/>
          <a:chOff x="0" y="0"/>
          <a:chExt cx="0" cy="0"/>
        </a:xfrm>
      </p:grpSpPr>
      <p:sp>
        <p:nvSpPr>
          <p:cNvPr id="11" name="Notes">
            <a:extLst>
              <a:ext uri="{FF2B5EF4-FFF2-40B4-BE49-F238E27FC236}">
                <a16:creationId xmlns:a16="http://schemas.microsoft.com/office/drawing/2014/main" id="{01B270E0-B527-4E4E-A7A2-3954868E7CAE}"/>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3" name="Quote 3">
            <a:extLst>
              <a:ext uri="{FF2B5EF4-FFF2-40B4-BE49-F238E27FC236}">
                <a16:creationId xmlns:a16="http://schemas.microsoft.com/office/drawing/2014/main" id="{D7D4BA4E-5DDF-7742-9027-BEB0DDD31A3E}"/>
              </a:ext>
            </a:extLst>
          </p:cNvPr>
          <p:cNvSpPr>
            <a:spLocks noGrp="1"/>
          </p:cNvSpPr>
          <p:nvPr>
            <p:ph idx="31" hasCustomPrompt="1"/>
          </p:nvPr>
        </p:nvSpPr>
        <p:spPr>
          <a:xfrm>
            <a:off x="8712125"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12" name="Quote 2">
            <a:extLst>
              <a:ext uri="{FF2B5EF4-FFF2-40B4-BE49-F238E27FC236}">
                <a16:creationId xmlns:a16="http://schemas.microsoft.com/office/drawing/2014/main" id="{CAD35AF3-17B6-3246-B330-D0F196D44DDE}"/>
              </a:ext>
            </a:extLst>
          </p:cNvPr>
          <p:cNvSpPr>
            <a:spLocks noGrp="1"/>
          </p:cNvSpPr>
          <p:nvPr>
            <p:ph idx="30" hasCustomPrompt="1"/>
          </p:nvPr>
        </p:nvSpPr>
        <p:spPr>
          <a:xfrm>
            <a:off x="4583037"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3" name="Quote 1"/>
          <p:cNvSpPr>
            <a:spLocks noGrp="1"/>
          </p:cNvSpPr>
          <p:nvPr>
            <p:ph idx="1" hasCustomPrompt="1"/>
          </p:nvPr>
        </p:nvSpPr>
        <p:spPr>
          <a:xfrm>
            <a:off x="425374" y="1749414"/>
            <a:ext cx="3240000" cy="4752986"/>
          </a:xfrm>
        </p:spPr>
        <p:txBody>
          <a:bodyPr/>
          <a:lstStyle>
            <a:lvl1pPr marL="182563" indent="-182563">
              <a:lnSpc>
                <a:spcPct val="100000"/>
              </a:lnSpc>
              <a:spcBef>
                <a:spcPts val="0"/>
              </a:spcBef>
              <a:spcAft>
                <a:spcPts val="1200"/>
              </a:spcAft>
              <a:buSzPct val="90000"/>
              <a:buNone/>
              <a:defRPr sz="3200" b="0" i="0">
                <a:latin typeface="Univers Next for HSBC Thin" panose="020B0303030202020203" pitchFamily="34" charset="77"/>
              </a:defRPr>
            </a:lvl1pPr>
            <a:lvl2pPr marL="176213" indent="0" algn="l">
              <a:lnSpc>
                <a:spcPct val="112000"/>
              </a:lnSpc>
              <a:buSzPct val="90000"/>
              <a:buNone/>
              <a:defRPr sz="1600" b="1">
                <a:latin typeface="Univers Next for HSBC Regular" panose="020B0503030202020203" pitchFamily="34" charset="0"/>
              </a:defRPr>
            </a:lvl2pPr>
            <a:lvl3pPr>
              <a:buSzPct val="90000"/>
              <a:defRPr/>
            </a:lvl3pPr>
            <a:lvl4pPr>
              <a:buSzPct val="90000"/>
              <a:defRPr/>
            </a:lvl4pPr>
            <a:lvl5pPr>
              <a:buSzPct val="90000"/>
              <a:defRPr/>
            </a:lvl5pPr>
          </a:lstStyle>
          <a:p>
            <a:pPr lvl="0"/>
            <a:r>
              <a:rPr lang="en-US" dirty="0"/>
              <a:t>“Click to edit quote”</a:t>
            </a:r>
          </a:p>
          <a:p>
            <a:pPr lvl="1"/>
            <a:r>
              <a:rPr lang="en-US" dirty="0"/>
              <a:t>Second level</a:t>
            </a:r>
          </a:p>
        </p:txBody>
      </p:sp>
      <p:sp>
        <p:nvSpPr>
          <p:cNvPr id="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5" name="Slide title">
            <a:extLst>
              <a:ext uri="{FF2B5EF4-FFF2-40B4-BE49-F238E27FC236}">
                <a16:creationId xmlns:a16="http://schemas.microsoft.com/office/drawing/2014/main" id="{3E44805C-65DB-F248-8024-814E3EB752B5}"/>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646077826"/>
      </p:ext>
    </p:extLst>
  </p:cSld>
  <p:clrMapOvr>
    <a:masterClrMapping/>
  </p:clrMapOvr>
  <p:extLst>
    <p:ext uri="{DCECCB84-F9BA-43D5-87BE-67443E8EF086}">
      <p15:sldGuideLst xmlns:p15="http://schemas.microsoft.com/office/powerpoint/2012/main">
        <p15:guide id="1" pos="2309" userDrawn="1">
          <p15:clr>
            <a:srgbClr val="FBAE40"/>
          </p15:clr>
        </p15:guide>
        <p15:guide id="2" pos="2867" userDrawn="1">
          <p15:clr>
            <a:srgbClr val="FBAE40"/>
          </p15:clr>
        </p15:guide>
        <p15:guide id="3" pos="4915" userDrawn="1">
          <p15:clr>
            <a:srgbClr val="FBAE40"/>
          </p15:clr>
        </p15:guide>
        <p15:guide id="4" pos="5478" userDrawn="1">
          <p15:clr>
            <a:srgbClr val="FBAE40"/>
          </p15:clr>
        </p15:guide>
        <p15:guide id="5" pos="752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ntent with long heading">
    <p:spTree>
      <p:nvGrpSpPr>
        <p:cNvPr id="1" name=""/>
        <p:cNvGrpSpPr/>
        <p:nvPr/>
      </p:nvGrpSpPr>
      <p:grpSpPr>
        <a:xfrm>
          <a:off x="0" y="0"/>
          <a:ext cx="0" cy="0"/>
          <a:chOff x="0" y="0"/>
          <a:chExt cx="0" cy="0"/>
        </a:xfrm>
      </p:grpSpPr>
      <p:sp>
        <p:nvSpPr>
          <p:cNvPr id="13" name="Notes">
            <a:extLst>
              <a:ext uri="{FF2B5EF4-FFF2-40B4-BE49-F238E27FC236}">
                <a16:creationId xmlns:a16="http://schemas.microsoft.com/office/drawing/2014/main" id="{FE582326-46CE-4C3C-8601-A6388C05A762}"/>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0" name="Content Placeholder 3"/>
          <p:cNvSpPr>
            <a:spLocks noGrp="1"/>
          </p:cNvSpPr>
          <p:nvPr>
            <p:ph idx="15" hasCustomPrompt="1"/>
          </p:nvPr>
        </p:nvSpPr>
        <p:spPr>
          <a:xfrm>
            <a:off x="8953638" y="2687660"/>
            <a:ext cx="3621600" cy="3814740"/>
          </a:xfrm>
        </p:spPr>
        <p:txBody>
          <a:bodyPr/>
          <a:lstStyle>
            <a:lvl1pPr>
              <a:spcAft>
                <a:spcPts val="1200"/>
              </a:spcAft>
              <a:buClr>
                <a:srgbClr val="DB0011"/>
              </a:buClr>
              <a:buSzPct val="90000"/>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buSzPct val="80000"/>
              <a:tabLst/>
              <a:defRPr lang="en-US" sz="1600" kern="1200" dirty="0">
                <a:solidFill>
                  <a:srgbClr val="333333"/>
                </a:solidFill>
                <a:latin typeface="+mn-lt"/>
                <a:ea typeface="+mn-ea"/>
                <a:cs typeface="+mn-cs"/>
              </a:defRPr>
            </a:lvl2pPr>
            <a:lvl3pPr marL="539750" indent="-185738" algn="l" defTabSz="975208" rtl="0" eaLnBrk="1" latinLnBrk="0" hangingPunct="1">
              <a:lnSpc>
                <a:spcPct val="112000"/>
              </a:lnSpc>
              <a:spcBef>
                <a:spcPts val="600"/>
              </a:spcBef>
              <a:spcAft>
                <a:spcPts val="600"/>
              </a:spcAft>
              <a:buClr>
                <a:srgbClr val="DB0011"/>
              </a:buClr>
              <a:buSzPct val="100000"/>
              <a:tabLst>
                <a:tab pos="377825" algn="l"/>
                <a:tab pos="1239838" algn="l"/>
              </a:tabLst>
              <a:defRPr lang="en-US" sz="1600" kern="1200" dirty="0">
                <a:solidFill>
                  <a:srgbClr val="333333"/>
                </a:solidFill>
                <a:latin typeface="+mn-lt"/>
                <a:ea typeface="+mn-ea"/>
                <a:cs typeface="+mn-cs"/>
              </a:defRPr>
            </a:lvl3pPr>
            <a:lvl4pPr marL="982663" indent="-265113"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marL="1258888" indent="-276225"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4" hasCustomPrompt="1"/>
          </p:nvPr>
        </p:nvSpPr>
        <p:spPr>
          <a:xfrm>
            <a:off x="4689219" y="2687660"/>
            <a:ext cx="3621600" cy="3814740"/>
          </a:xfrm>
        </p:spPr>
        <p:txBody>
          <a:bodyPr/>
          <a:lstStyle>
            <a:lvl1pPr>
              <a:spcAft>
                <a:spcPts val="1200"/>
              </a:spcAft>
              <a:buClr>
                <a:srgbClr val="DB0011"/>
              </a:buClr>
              <a:buSzPct val="90000"/>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buSzPct val="80000"/>
              <a:tabLst/>
              <a:defRPr lang="en-US" sz="1600" kern="1200" dirty="0">
                <a:solidFill>
                  <a:srgbClr val="333333"/>
                </a:solidFill>
                <a:latin typeface="+mn-lt"/>
                <a:ea typeface="+mn-ea"/>
                <a:cs typeface="+mn-cs"/>
              </a:defRPr>
            </a:lvl2pPr>
            <a:lvl3pPr marL="539750" indent="-185738" algn="l" defTabSz="975208" rtl="0" eaLnBrk="1" latinLnBrk="0" hangingPunct="1">
              <a:lnSpc>
                <a:spcPct val="112000"/>
              </a:lnSpc>
              <a:spcBef>
                <a:spcPts val="600"/>
              </a:spcBef>
              <a:spcAft>
                <a:spcPts val="600"/>
              </a:spcAft>
              <a:buClr>
                <a:srgbClr val="DB0011"/>
              </a:buClr>
              <a:buSzPct val="100000"/>
              <a:tabLst/>
              <a:defRPr lang="en-US" sz="1600" kern="1200" dirty="0">
                <a:solidFill>
                  <a:srgbClr val="333333"/>
                </a:solidFill>
                <a:latin typeface="+mn-lt"/>
                <a:ea typeface="+mn-ea"/>
                <a:cs typeface="+mn-cs"/>
              </a:defRPr>
            </a:lvl3pPr>
            <a:lvl4pPr marL="895350" indent="-266700"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marL="1258888" indent="-276225"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Placeholder 1"/>
          <p:cNvSpPr>
            <a:spLocks noGrp="1"/>
          </p:cNvSpPr>
          <p:nvPr>
            <p:ph idx="1" hasCustomPrompt="1"/>
          </p:nvPr>
        </p:nvSpPr>
        <p:spPr>
          <a:xfrm>
            <a:off x="424800" y="2687660"/>
            <a:ext cx="3621600" cy="3814740"/>
          </a:xfrm>
        </p:spPr>
        <p:txBody>
          <a:bodyPr/>
          <a:lstStyle>
            <a:lvl1pPr>
              <a:spcBef>
                <a:spcPts val="0"/>
              </a:spcBef>
              <a:spcAft>
                <a:spcPts val="1200"/>
              </a:spcAft>
              <a:buClr>
                <a:srgbClr val="DB0011"/>
              </a:buClr>
              <a:buSzPct val="90000"/>
              <a:defRPr sz="1600"/>
            </a:lvl1pPr>
            <a:lvl2pPr marL="187325" indent="-187325">
              <a:spcAft>
                <a:spcPts val="600"/>
              </a:spcAft>
              <a:buClr>
                <a:srgbClr val="DB0011"/>
              </a:buClr>
              <a:buSzPct val="80000"/>
              <a:tabLst/>
              <a:defRPr sz="1600"/>
            </a:lvl2pPr>
            <a:lvl3pPr marL="539750" indent="-185738">
              <a:spcAft>
                <a:spcPts val="600"/>
              </a:spcAft>
              <a:buClr>
                <a:srgbClr val="DB0011"/>
              </a:buClr>
              <a:buSzPct val="100000"/>
              <a:tabLst>
                <a:tab pos="377825" algn="l"/>
                <a:tab pos="1239838" algn="l"/>
              </a:tabLst>
              <a:defRPr sz="1600"/>
            </a:lvl3pPr>
            <a:lvl4pPr marL="895350" indent="-266700">
              <a:spcAft>
                <a:spcPts val="600"/>
              </a:spcAft>
              <a:buClr>
                <a:srgbClr val="DB0011"/>
              </a:buClr>
              <a:buSzPct val="100000"/>
              <a:defRPr sz="1600"/>
            </a:lvl4pPr>
            <a:lvl5pPr marL="1258888" indent="-276225">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mmary Placeholder"/>
          <p:cNvSpPr>
            <a:spLocks noGrp="1"/>
          </p:cNvSpPr>
          <p:nvPr>
            <p:ph idx="16" hasCustomPrompt="1"/>
          </p:nvPr>
        </p:nvSpPr>
        <p:spPr>
          <a:xfrm>
            <a:off x="424802" y="1749425"/>
            <a:ext cx="12168000" cy="808186"/>
          </a:xfrm>
        </p:spPr>
        <p:txBody>
          <a:bodyPr>
            <a:noAutofit/>
          </a:bodyPr>
          <a:lstStyle>
            <a:lvl1pPr marL="0" indent="0">
              <a:lnSpc>
                <a:spcPct val="112000"/>
              </a:lnSpc>
              <a:buSzPct val="90000"/>
              <a:buNone/>
              <a:defRPr sz="2000" b="0" i="0">
                <a:latin typeface="Univers Next for HSBC Bold" panose="020B0603030202020203" pitchFamily="34" charset="0"/>
              </a:defRPr>
            </a:lvl1pPr>
            <a:lvl2pPr>
              <a:buSzPct val="90000"/>
              <a:defRPr/>
            </a:lvl2pPr>
            <a:lvl3pPr>
              <a:buSzPct val="90000"/>
              <a:defRPr/>
            </a:lvl3pPr>
            <a:lvl4pPr>
              <a:buSzPct val="90000"/>
              <a:defRPr/>
            </a:lvl4pPr>
            <a:lvl5pPr>
              <a:buSzPct val="90000"/>
              <a:defRPr/>
            </a:lvl5pPr>
          </a:lstStyle>
          <a:p>
            <a:pPr lvl="0"/>
            <a:r>
              <a:rPr lang="en-US" dirty="0"/>
              <a:t>Click to edit text</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3E03CED5-3563-D04C-BDCB-C229745A2F9F}"/>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364377198"/>
      </p:ext>
    </p:extLst>
  </p:cSld>
  <p:clrMapOvr>
    <a:masterClrMapping/>
  </p:clrMapOvr>
  <p:extLst>
    <p:ext uri="{DCECCB84-F9BA-43D5-87BE-67443E8EF086}">
      <p15:sldGuideLst xmlns:p15="http://schemas.microsoft.com/office/powerpoint/2012/main">
        <p15:guide id="1" pos="5638" userDrawn="1">
          <p15:clr>
            <a:srgbClr val="FBAE40"/>
          </p15:clr>
        </p15:guide>
        <p15:guide id="2" pos="2553" userDrawn="1">
          <p15:clr>
            <a:srgbClr val="FBAE40"/>
          </p15:clr>
        </p15:guide>
        <p15:guide id="3" pos="2949" userDrawn="1">
          <p15:clr>
            <a:srgbClr val="FBAE40"/>
          </p15:clr>
        </p15:guide>
        <p15:guide id="4" pos="52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 Images and Text">
    <p:spTree>
      <p:nvGrpSpPr>
        <p:cNvPr id="1" name=""/>
        <p:cNvGrpSpPr/>
        <p:nvPr/>
      </p:nvGrpSpPr>
      <p:grpSpPr>
        <a:xfrm>
          <a:off x="0" y="0"/>
          <a:ext cx="0" cy="0"/>
          <a:chOff x="0" y="0"/>
          <a:chExt cx="0" cy="0"/>
        </a:xfrm>
      </p:grpSpPr>
      <p:sp>
        <p:nvSpPr>
          <p:cNvPr id="17" name="Notes">
            <a:extLst>
              <a:ext uri="{FF2B5EF4-FFF2-40B4-BE49-F238E27FC236}">
                <a16:creationId xmlns:a16="http://schemas.microsoft.com/office/drawing/2014/main" id="{0525F911-96AB-4C35-AA0A-C5D0C232DD9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Placeholder 4"/>
          <p:cNvSpPr>
            <a:spLocks noGrp="1"/>
          </p:cNvSpPr>
          <p:nvPr>
            <p:ph type="body" sz="quarter" idx="19" hasCustomPrompt="1"/>
          </p:nvPr>
        </p:nvSpPr>
        <p:spPr>
          <a:xfrm>
            <a:off x="9878133"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04813" indent="-131763"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4"/>
          <p:cNvSpPr>
            <a:spLocks noGrp="1"/>
          </p:cNvSpPr>
          <p:nvPr>
            <p:ph type="pic" sz="quarter" idx="18"/>
          </p:nvPr>
        </p:nvSpPr>
        <p:spPr>
          <a:xfrm>
            <a:off x="9878412" y="1749425"/>
            <a:ext cx="2700000" cy="2422526"/>
          </a:xfrm>
        </p:spPr>
        <p:txBody>
          <a:bodyPr/>
          <a:lstStyle>
            <a:lvl1pPr marL="0" indent="0">
              <a:buNone/>
              <a:defRPr sz="1600"/>
            </a:lvl1pPr>
          </a:lstStyle>
          <a:p>
            <a:r>
              <a:rPr lang="en-GB"/>
              <a:t>Click icon to add picture</a:t>
            </a:r>
            <a:endParaRPr lang="en-GB" dirty="0"/>
          </a:p>
        </p:txBody>
      </p:sp>
      <p:sp>
        <p:nvSpPr>
          <p:cNvPr id="16" name="Text Placeholder 3"/>
          <p:cNvSpPr>
            <a:spLocks noGrp="1"/>
          </p:cNvSpPr>
          <p:nvPr>
            <p:ph type="body" sz="quarter" idx="21" hasCustomPrompt="1"/>
          </p:nvPr>
        </p:nvSpPr>
        <p:spPr>
          <a:xfrm>
            <a:off x="6727023"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04813" indent="-131763"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Picture Placeholder 3"/>
          <p:cNvSpPr>
            <a:spLocks noGrp="1"/>
          </p:cNvSpPr>
          <p:nvPr>
            <p:ph type="pic" sz="quarter" idx="20"/>
          </p:nvPr>
        </p:nvSpPr>
        <p:spPr>
          <a:xfrm>
            <a:off x="6727209" y="1749425"/>
            <a:ext cx="2700000" cy="2422526"/>
          </a:xfrm>
        </p:spPr>
        <p:txBody>
          <a:bodyPr/>
          <a:lstStyle>
            <a:lvl1pPr marL="0" indent="0">
              <a:buNone/>
              <a:defRPr sz="1600"/>
            </a:lvl1pPr>
          </a:lstStyle>
          <a:p>
            <a:r>
              <a:rPr lang="en-GB"/>
              <a:t>Click icon to add picture</a:t>
            </a:r>
            <a:endParaRPr lang="en-GB" dirty="0"/>
          </a:p>
        </p:txBody>
      </p:sp>
      <p:sp>
        <p:nvSpPr>
          <p:cNvPr id="10" name="Text Placeholder 2"/>
          <p:cNvSpPr>
            <a:spLocks noGrp="1"/>
          </p:cNvSpPr>
          <p:nvPr>
            <p:ph type="body" sz="quarter" idx="15" hasCustomPrompt="1"/>
          </p:nvPr>
        </p:nvSpPr>
        <p:spPr>
          <a:xfrm>
            <a:off x="3575912" y="4498974"/>
            <a:ext cx="2700000" cy="2003423"/>
          </a:xfrm>
        </p:spPr>
        <p:txBody>
          <a:bodyPr>
            <a:noAutofit/>
          </a:bodyPr>
          <a:lstStyle>
            <a:lvl1pPr marL="0" indent="0">
              <a:lnSpc>
                <a:spcPct val="80000"/>
              </a:lnSpc>
              <a:spcBef>
                <a:spcPts val="0"/>
              </a:spcBef>
              <a:spcAft>
                <a:spcPts val="1200"/>
              </a:spcAft>
              <a:buNone/>
              <a:defRPr lang="en-US" sz="1600" kern="1200" dirty="0">
                <a:solidFill>
                  <a:srgbClr val="333333"/>
                </a:solidFill>
                <a:latin typeface="+mn-lt"/>
                <a:ea typeface="+mn-ea"/>
                <a:cs typeface="+mn-cs"/>
              </a:defRPr>
            </a:lvl1pPr>
            <a:lvl2pPr marL="187325" indent="-187325"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446088" indent="-17303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600"/>
              </a:spcBef>
              <a:spcAft>
                <a:spcPts val="600"/>
              </a:spcAft>
              <a:buClr>
                <a:srgbClr val="DB0011"/>
              </a:buClr>
              <a:tabLst>
                <a:tab pos="546100" algn="l"/>
              </a:tabLst>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600"/>
              </a:spcBef>
              <a:spcAft>
                <a:spcPts val="6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Picture Placeholder 2"/>
          <p:cNvSpPr>
            <a:spLocks noGrp="1"/>
          </p:cNvSpPr>
          <p:nvPr>
            <p:ph type="pic" sz="quarter" idx="14"/>
          </p:nvPr>
        </p:nvSpPr>
        <p:spPr>
          <a:xfrm>
            <a:off x="3576005" y="1749425"/>
            <a:ext cx="2700000" cy="2422526"/>
          </a:xfrm>
        </p:spPr>
        <p:txBody>
          <a:bodyPr/>
          <a:lstStyle>
            <a:lvl1pPr marL="0" indent="0">
              <a:buNone/>
              <a:defRPr sz="1600"/>
            </a:lvl1pPr>
          </a:lstStyle>
          <a:p>
            <a:r>
              <a:rPr lang="en-GB"/>
              <a:t>Click icon to add picture</a:t>
            </a:r>
            <a:endParaRPr lang="en-GB" dirty="0"/>
          </a:p>
        </p:txBody>
      </p:sp>
      <p:sp>
        <p:nvSpPr>
          <p:cNvPr id="12" name="Text Placeholder 1"/>
          <p:cNvSpPr>
            <a:spLocks noGrp="1"/>
          </p:cNvSpPr>
          <p:nvPr>
            <p:ph type="body" sz="quarter" idx="17" hasCustomPrompt="1"/>
          </p:nvPr>
        </p:nvSpPr>
        <p:spPr>
          <a:xfrm>
            <a:off x="424801" y="4498976"/>
            <a:ext cx="2700000" cy="2003424"/>
          </a:xfrm>
        </p:spPr>
        <p:txBody>
          <a:bodyPr>
            <a:noAutofit/>
          </a:bodyPr>
          <a:lstStyle>
            <a:lvl1pPr marL="0" indent="0">
              <a:lnSpc>
                <a:spcPct val="80000"/>
              </a:lnSpc>
              <a:spcBef>
                <a:spcPts val="0"/>
              </a:spcBef>
              <a:spcAft>
                <a:spcPts val="600"/>
              </a:spcAft>
              <a:buNone/>
              <a:defRPr sz="1600"/>
            </a:lvl1pPr>
            <a:lvl2pPr marL="187325" indent="-187325">
              <a:lnSpc>
                <a:spcPct val="112000"/>
              </a:lnSpc>
              <a:spcAft>
                <a:spcPts val="600"/>
              </a:spcAft>
              <a:buClr>
                <a:srgbClr val="DB0011"/>
              </a:buClr>
              <a:tabLst/>
              <a:defRPr sz="1600"/>
            </a:lvl2pPr>
            <a:lvl3pPr marL="404813" indent="-131763">
              <a:lnSpc>
                <a:spcPct val="112000"/>
              </a:lnSpc>
              <a:spcAft>
                <a:spcPts val="600"/>
              </a:spcAft>
              <a:buClr>
                <a:srgbClr val="DB0011"/>
              </a:buClr>
              <a:tabLst/>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424801" y="1749425"/>
            <a:ext cx="2700000" cy="2422526"/>
          </a:xfrm>
        </p:spPr>
        <p:txBody>
          <a:bodyPr/>
          <a:lstStyle>
            <a:lvl1pPr marL="0" indent="0">
              <a:buNone/>
              <a:defRPr sz="1600"/>
            </a:lvl1pPr>
          </a:lstStyle>
          <a:p>
            <a:r>
              <a:rPr lang="en-GB"/>
              <a:t>Click icon to add picture</a:t>
            </a:r>
            <a:endParaRPr lang="en-GB" dirty="0"/>
          </a:p>
        </p:txBody>
      </p:sp>
      <p:sp>
        <p:nvSpPr>
          <p:cNvPr id="2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9" name="Slide title">
            <a:extLst>
              <a:ext uri="{FF2B5EF4-FFF2-40B4-BE49-F238E27FC236}">
                <a16:creationId xmlns:a16="http://schemas.microsoft.com/office/drawing/2014/main" id="{27111550-5DE7-724D-A5CC-07E488ABE290}"/>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491589024"/>
      </p:ext>
    </p:extLst>
  </p:cSld>
  <p:clrMapOvr>
    <a:masterClrMapping/>
  </p:clrMapOvr>
  <p:extLst>
    <p:ext uri="{DCECCB84-F9BA-43D5-87BE-67443E8EF086}">
      <p15:sldGuideLst xmlns:p15="http://schemas.microsoft.com/office/powerpoint/2012/main">
        <p15:guide id="1" pos="1415" userDrawn="1">
          <p15:clr>
            <a:srgbClr val="FBAE40"/>
          </p15:clr>
        </p15:guide>
        <p15:guide id="2" pos="1566" userDrawn="1">
          <p15:clr>
            <a:srgbClr val="FBAE40"/>
          </p15:clr>
        </p15:guide>
        <p15:guide id="3" pos="2718" userDrawn="1">
          <p15:clr>
            <a:srgbClr val="FBAE40"/>
          </p15:clr>
        </p15:guide>
        <p15:guide id="4" pos="2874" userDrawn="1">
          <p15:clr>
            <a:srgbClr val="FBAE40"/>
          </p15:clr>
        </p15:guide>
        <p15:guide id="5" pos="4019" userDrawn="1">
          <p15:clr>
            <a:srgbClr val="FBAE40"/>
          </p15:clr>
        </p15:guide>
        <p15:guide id="6" pos="4177" userDrawn="1">
          <p15:clr>
            <a:srgbClr val="FBAE40"/>
          </p15:clr>
        </p15:guide>
        <p15:guide id="7" pos="5328"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87AFCE60-F612-4405-BF95-3BC8CE2C118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Placeholder 3"/>
          <p:cNvSpPr>
            <a:spLocks noGrp="1"/>
          </p:cNvSpPr>
          <p:nvPr>
            <p:ph idx="15" hasCustomPrompt="1"/>
          </p:nvPr>
        </p:nvSpPr>
        <p:spPr>
          <a:xfrm>
            <a:off x="8697600" y="4127881"/>
            <a:ext cx="3877200" cy="2374519"/>
          </a:xfrm>
        </p:spPr>
        <p:txBody>
          <a:bodyPr/>
          <a:lstStyle>
            <a:lvl1pPr>
              <a:lnSpc>
                <a:spcPct val="80000"/>
              </a:lnSpc>
              <a:spcBef>
                <a:spcPts val="0"/>
              </a:spcBef>
              <a:spcAft>
                <a:spcPts val="18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Picture Placeholder 3"/>
          <p:cNvSpPr>
            <a:spLocks noGrp="1"/>
          </p:cNvSpPr>
          <p:nvPr>
            <p:ph type="pic" sz="quarter" idx="18"/>
          </p:nvPr>
        </p:nvSpPr>
        <p:spPr>
          <a:xfrm>
            <a:off x="8697600" y="1749425"/>
            <a:ext cx="3877200" cy="2185200"/>
          </a:xfrm>
        </p:spPr>
        <p:txBody>
          <a:bodyPr/>
          <a:lstStyle>
            <a:lvl1pPr marL="0" indent="0">
              <a:buNone/>
              <a:defRPr sz="1600"/>
            </a:lvl1pPr>
          </a:lstStyle>
          <a:p>
            <a:r>
              <a:rPr lang="en-GB"/>
              <a:t>Click icon to add picture</a:t>
            </a:r>
          </a:p>
        </p:txBody>
      </p:sp>
      <p:sp>
        <p:nvSpPr>
          <p:cNvPr id="7" name="Content Placeholder 2"/>
          <p:cNvSpPr>
            <a:spLocks noGrp="1"/>
          </p:cNvSpPr>
          <p:nvPr>
            <p:ph idx="14" hasCustomPrompt="1"/>
          </p:nvPr>
        </p:nvSpPr>
        <p:spPr>
          <a:xfrm>
            <a:off x="4557601" y="4127881"/>
            <a:ext cx="3877200" cy="2374519"/>
          </a:xfrm>
        </p:spPr>
        <p:txBody>
          <a:bodyPr/>
          <a:lstStyle>
            <a:lvl1pPr>
              <a:lnSpc>
                <a:spcPct val="80000"/>
              </a:lnSpc>
              <a:spcBef>
                <a:spcPts val="0"/>
              </a:spcBef>
              <a:spcAft>
                <a:spcPts val="18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Picture Placeholder 2"/>
          <p:cNvSpPr>
            <a:spLocks noGrp="1"/>
          </p:cNvSpPr>
          <p:nvPr>
            <p:ph type="pic" sz="quarter" idx="17"/>
          </p:nvPr>
        </p:nvSpPr>
        <p:spPr>
          <a:xfrm>
            <a:off x="4557601" y="1749425"/>
            <a:ext cx="3877200" cy="2185200"/>
          </a:xfrm>
        </p:spPr>
        <p:txBody>
          <a:bodyPr/>
          <a:lstStyle>
            <a:lvl1pPr marL="0" indent="0">
              <a:buNone/>
              <a:defRPr sz="1600"/>
            </a:lvl1pPr>
          </a:lstStyle>
          <a:p>
            <a:r>
              <a:rPr lang="en-GB"/>
              <a:t>Click icon to add picture</a:t>
            </a:r>
          </a:p>
        </p:txBody>
      </p:sp>
      <p:sp>
        <p:nvSpPr>
          <p:cNvPr id="3" name="Content Placeholder 1"/>
          <p:cNvSpPr>
            <a:spLocks noGrp="1"/>
          </p:cNvSpPr>
          <p:nvPr>
            <p:ph idx="1" hasCustomPrompt="1"/>
          </p:nvPr>
        </p:nvSpPr>
        <p:spPr>
          <a:xfrm>
            <a:off x="424801" y="4127881"/>
            <a:ext cx="3877200" cy="2374519"/>
          </a:xfrm>
        </p:spPr>
        <p:txBody>
          <a:bodyPr/>
          <a:lstStyle>
            <a:lvl1pPr>
              <a:lnSpc>
                <a:spcPct val="80000"/>
              </a:lnSpc>
              <a:spcBef>
                <a:spcPts val="0"/>
              </a:spcBef>
              <a:spcAft>
                <a:spcPts val="600"/>
              </a:spcAft>
              <a:buClr>
                <a:srgbClr val="DB0011"/>
              </a:buClr>
              <a:buSzPct val="90000"/>
              <a:defRPr sz="1600"/>
            </a:lvl1pPr>
            <a:lvl2pPr marL="273050" indent="-273050">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Picture Placeholder 1"/>
          <p:cNvSpPr>
            <a:spLocks noGrp="1"/>
          </p:cNvSpPr>
          <p:nvPr>
            <p:ph type="pic" sz="quarter" idx="16"/>
          </p:nvPr>
        </p:nvSpPr>
        <p:spPr>
          <a:xfrm>
            <a:off x="424801" y="1749425"/>
            <a:ext cx="3877200" cy="2185200"/>
          </a:xfrm>
        </p:spPr>
        <p:txBody>
          <a:bodyPr/>
          <a:lstStyle>
            <a:lvl1pPr marL="0" indent="0">
              <a:buNone/>
              <a:defRPr sz="1600"/>
            </a:lvl1pPr>
          </a:lstStyle>
          <a:p>
            <a:r>
              <a:rPr lang="en-GB"/>
              <a:t>Click icon to add picture</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7" name="Slide title">
            <a:extLst>
              <a:ext uri="{FF2B5EF4-FFF2-40B4-BE49-F238E27FC236}">
                <a16:creationId xmlns:a16="http://schemas.microsoft.com/office/drawing/2014/main" id="{76CB077B-6CB3-3B45-9D5C-D735F09DE177}"/>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688109565"/>
      </p:ext>
    </p:extLst>
  </p:cSld>
  <p:clrMapOvr>
    <a:masterClrMapping/>
  </p:clrMapOvr>
  <p:extLst>
    <p:ext uri="{DCECCB84-F9BA-43D5-87BE-67443E8EF086}">
      <p15:sldGuideLst xmlns:p15="http://schemas.microsoft.com/office/powerpoint/2012/main">
        <p15:guide id="1" pos="5478" userDrawn="1">
          <p15:clr>
            <a:srgbClr val="FBAE40"/>
          </p15:clr>
        </p15:guide>
        <p15:guide id="2" pos="2710" userDrawn="1">
          <p15:clr>
            <a:srgbClr val="FBAE40"/>
          </p15:clr>
        </p15:guide>
        <p15:guide id="3" pos="2867" userDrawn="1">
          <p15:clr>
            <a:srgbClr val="FBAE40"/>
          </p15:clr>
        </p15:guide>
        <p15:guide id="4" pos="5316"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Large images and tex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A4CE30AC-7E1F-447A-81E4-120F8A9EF27C}"/>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3 Placeholder"/>
          <p:cNvSpPr>
            <a:spLocks noGrp="1"/>
          </p:cNvSpPr>
          <p:nvPr>
            <p:ph idx="15" hasCustomPrompt="1"/>
          </p:nvPr>
        </p:nvSpPr>
        <p:spPr>
          <a:xfrm>
            <a:off x="8971200" y="5081567"/>
            <a:ext cx="3621600" cy="1420833"/>
          </a:xfrm>
        </p:spPr>
        <p:txBody>
          <a:bodyPr/>
          <a:lstStyle>
            <a:lvl1pPr>
              <a:lnSpc>
                <a:spcPct val="80000"/>
              </a:lnSpc>
              <a:spcBef>
                <a:spcPts val="0"/>
              </a:spcBef>
              <a:spcAft>
                <a:spcPts val="12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3" name="Picture 3 Placeholder"/>
          <p:cNvSpPr>
            <a:spLocks noGrp="1"/>
          </p:cNvSpPr>
          <p:nvPr>
            <p:ph type="pic" sz="quarter" idx="18"/>
          </p:nvPr>
        </p:nvSpPr>
        <p:spPr>
          <a:xfrm>
            <a:off x="8971200" y="1749427"/>
            <a:ext cx="3621600" cy="3065462"/>
          </a:xfrm>
        </p:spPr>
        <p:txBody>
          <a:bodyPr/>
          <a:lstStyle>
            <a:lvl1pPr marL="0" indent="0">
              <a:buNone/>
              <a:defRPr sz="1600"/>
            </a:lvl1pPr>
          </a:lstStyle>
          <a:p>
            <a:r>
              <a:rPr lang="en-GB"/>
              <a:t>Click icon to add picture</a:t>
            </a:r>
            <a:endParaRPr lang="en-GB" dirty="0"/>
          </a:p>
        </p:txBody>
      </p:sp>
      <p:sp>
        <p:nvSpPr>
          <p:cNvPr id="7" name="Content 2 Placeholder"/>
          <p:cNvSpPr>
            <a:spLocks noGrp="1"/>
          </p:cNvSpPr>
          <p:nvPr>
            <p:ph idx="14" hasCustomPrompt="1"/>
          </p:nvPr>
        </p:nvSpPr>
        <p:spPr>
          <a:xfrm>
            <a:off x="4698286" y="5081567"/>
            <a:ext cx="3621600" cy="1420833"/>
          </a:xfrm>
        </p:spPr>
        <p:txBody>
          <a:bodyPr/>
          <a:lstStyle>
            <a:lvl1pPr>
              <a:lnSpc>
                <a:spcPct val="80000"/>
              </a:lnSpc>
              <a:spcBef>
                <a:spcPts val="0"/>
              </a:spcBef>
              <a:spcAft>
                <a:spcPts val="1200"/>
              </a:spcAft>
              <a:buClr>
                <a:srgbClr val="DB0011"/>
              </a:buClr>
              <a:buSzPct val="90000"/>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4pPr>
            <a:lvl5pPr>
              <a:lnSpc>
                <a:spcPct val="112000"/>
              </a:lnSpc>
              <a:buClr>
                <a:srgbClr val="DB0011"/>
              </a:buClr>
              <a:buSzPct val="100000"/>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2" name="Picture 2 Placeholder"/>
          <p:cNvSpPr>
            <a:spLocks noGrp="1"/>
          </p:cNvSpPr>
          <p:nvPr>
            <p:ph type="pic" sz="quarter" idx="17"/>
          </p:nvPr>
        </p:nvSpPr>
        <p:spPr>
          <a:xfrm>
            <a:off x="4698286" y="1749427"/>
            <a:ext cx="3621600" cy="3065462"/>
          </a:xfrm>
        </p:spPr>
        <p:txBody>
          <a:bodyPr/>
          <a:lstStyle>
            <a:lvl1pPr marL="0" indent="0">
              <a:buNone/>
              <a:defRPr sz="1600"/>
            </a:lvl1pPr>
          </a:lstStyle>
          <a:p>
            <a:r>
              <a:rPr lang="en-GB" dirty="0"/>
              <a:t>Click icon to add picture</a:t>
            </a:r>
          </a:p>
        </p:txBody>
      </p:sp>
      <p:sp>
        <p:nvSpPr>
          <p:cNvPr id="3" name="Content 1 Placeholder"/>
          <p:cNvSpPr>
            <a:spLocks noGrp="1"/>
          </p:cNvSpPr>
          <p:nvPr>
            <p:ph idx="1" hasCustomPrompt="1"/>
          </p:nvPr>
        </p:nvSpPr>
        <p:spPr>
          <a:xfrm>
            <a:off x="425373" y="5081567"/>
            <a:ext cx="3621600" cy="1420833"/>
          </a:xfrm>
        </p:spPr>
        <p:txBody>
          <a:bodyPr/>
          <a:lstStyle>
            <a:lvl1pPr>
              <a:lnSpc>
                <a:spcPct val="80000"/>
              </a:lnSpc>
              <a:spcBef>
                <a:spcPts val="0"/>
              </a:spcBef>
              <a:spcAft>
                <a:spcPts val="600"/>
              </a:spcAft>
              <a:buClr>
                <a:srgbClr val="DB0011"/>
              </a:buClr>
              <a:buSzPct val="90000"/>
              <a:defRPr sz="1600"/>
            </a:lvl1pPr>
            <a:lvl2pPr marL="273050" indent="-273050">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buClr>
                <a:srgbClr val="DB0011"/>
              </a:buClr>
              <a:buSzPct val="100000"/>
              <a:defRPr/>
            </a:lvl5pPr>
          </a:lstStyle>
          <a:p>
            <a:pPr lvl="0"/>
            <a:r>
              <a:rPr lang="en-US" dirty="0"/>
              <a:t>Click to edit text</a:t>
            </a:r>
          </a:p>
          <a:p>
            <a:pPr lvl="1"/>
            <a:r>
              <a:rPr lang="en-US" dirty="0"/>
              <a:t>Second level</a:t>
            </a:r>
          </a:p>
          <a:p>
            <a:pPr lvl="2"/>
            <a:r>
              <a:rPr lang="en-US" dirty="0"/>
              <a:t>Third level</a:t>
            </a:r>
          </a:p>
          <a:p>
            <a:pPr lvl="3"/>
            <a:r>
              <a:rPr lang="en-US" dirty="0"/>
              <a:t>Fourth level</a:t>
            </a:r>
            <a:endParaRPr lang="en-GB" dirty="0"/>
          </a:p>
        </p:txBody>
      </p:sp>
      <p:sp>
        <p:nvSpPr>
          <p:cNvPr id="11" name="Picture 1 Placeholder"/>
          <p:cNvSpPr>
            <a:spLocks noGrp="1"/>
          </p:cNvSpPr>
          <p:nvPr>
            <p:ph type="pic" sz="quarter" idx="16"/>
          </p:nvPr>
        </p:nvSpPr>
        <p:spPr>
          <a:xfrm>
            <a:off x="425373" y="1749427"/>
            <a:ext cx="3621600" cy="3065462"/>
          </a:xfrm>
        </p:spPr>
        <p:txBody>
          <a:bodyPr/>
          <a:lstStyle>
            <a:lvl1pPr marL="0" indent="0">
              <a:buNone/>
              <a:defRPr sz="1600"/>
            </a:lvl1pPr>
          </a:lstStyle>
          <a:p>
            <a:r>
              <a:rPr lang="en-GB" dirty="0"/>
              <a:t>Click icon to add picture</a:t>
            </a:r>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8" name="Slide title">
            <a:extLst>
              <a:ext uri="{FF2B5EF4-FFF2-40B4-BE49-F238E27FC236}">
                <a16:creationId xmlns:a16="http://schemas.microsoft.com/office/drawing/2014/main" id="{F20FC5D0-59FB-DC4E-A66F-C3A320F84250}"/>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744095695"/>
      </p:ext>
    </p:extLst>
  </p:cSld>
  <p:clrMapOvr>
    <a:masterClrMapping/>
  </p:clrMapOvr>
  <p:extLst>
    <p:ext uri="{DCECCB84-F9BA-43D5-87BE-67443E8EF086}">
      <p15:sldGuideLst xmlns:p15="http://schemas.microsoft.com/office/powerpoint/2012/main">
        <p15:guide id="1" pos="2553" userDrawn="1">
          <p15:clr>
            <a:srgbClr val="FBAE40"/>
          </p15:clr>
        </p15:guide>
        <p15:guide id="2" pos="2949" userDrawn="1">
          <p15:clr>
            <a:srgbClr val="FBAE40"/>
          </p15:clr>
        </p15:guide>
        <p15:guide id="3" pos="5240" userDrawn="1">
          <p15:clr>
            <a:srgbClr val="FBAE40"/>
          </p15:clr>
        </p15:guide>
        <p15:guide id="4" pos="564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Iconic Small and B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HSBC logo">
            <a:extLst>
              <a:ext uri="{FF2B5EF4-FFF2-40B4-BE49-F238E27FC236}">
                <a16:creationId xmlns:a16="http://schemas.microsoft.com/office/drawing/2014/main" id="{1BC0CF30-FFAF-9C4E-A93F-287D33B8405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200"/>
            <a:ext cx="2254859" cy="1185889"/>
          </a:xfrm>
          <a:prstGeom prst="rect">
            <a:avLst/>
          </a:prstGeom>
        </p:spPr>
      </p:pic>
      <p:sp>
        <p:nvSpPr>
          <p:cNvPr id="6" name="Text Placeholder">
            <a:extLst>
              <a:ext uri="{FF2B5EF4-FFF2-40B4-BE49-F238E27FC236}">
                <a16:creationId xmlns:a16="http://schemas.microsoft.com/office/drawing/2014/main" id="{BE2FCAAA-827F-964F-A944-E7058B1823CC}"/>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rgbClr val="333333"/>
                </a:solidFill>
              </a:defRPr>
            </a:lvl1pPr>
          </a:lstStyle>
          <a:p>
            <a:pPr>
              <a:lnSpc>
                <a:spcPct val="80000"/>
              </a:lnSpc>
            </a:pPr>
            <a:r>
              <a:rPr lang="en-US" dirty="0"/>
              <a:t>Prepared by:	XXXXXXXXXXX</a:t>
            </a:r>
          </a:p>
          <a:p>
            <a:pPr>
              <a:lnSpc>
                <a:spcPct val="80000"/>
              </a:lnSpc>
            </a:pPr>
            <a:r>
              <a:rPr lang="en-US" dirty="0"/>
              <a:t>Date:	XX Month XX22</a:t>
            </a:r>
          </a:p>
        </p:txBody>
      </p:sp>
      <p:sp>
        <p:nvSpPr>
          <p:cNvPr id="17" name="Presentation subtitle">
            <a:extLst>
              <a:ext uri="{FF2B5EF4-FFF2-40B4-BE49-F238E27FC236}">
                <a16:creationId xmlns:a16="http://schemas.microsoft.com/office/drawing/2014/main" id="{8AB4E78F-C301-C545-8F66-06C760373DBA}"/>
              </a:ext>
            </a:extLst>
          </p:cNvPr>
          <p:cNvSpPr>
            <a:spLocks noGrp="1"/>
          </p:cNvSpPr>
          <p:nvPr>
            <p:ph type="subTitle" idx="1"/>
          </p:nvPr>
        </p:nvSpPr>
        <p:spPr>
          <a:xfrm>
            <a:off x="419418" y="1859619"/>
            <a:ext cx="3882152" cy="667849"/>
          </a:xfrm>
        </p:spPr>
        <p:txBody>
          <a:bodyPr anchor="t"/>
          <a:lstStyle>
            <a:lvl1pPr>
              <a:defRPr sz="1600" b="1" i="0">
                <a:latin typeface="Univers Next for HSBC Regular" panose="020B0503030202020203" pitchFamily="34" charset="0"/>
              </a:defRPr>
            </a:lvl1pPr>
          </a:lstStyle>
          <a:p>
            <a:r>
              <a:rPr lang="en-GB" dirty="0"/>
              <a:t>Click to edit Master subtitle style</a:t>
            </a:r>
            <a:endParaRPr lang="en-US" dirty="0"/>
          </a:p>
        </p:txBody>
      </p:sp>
      <p:sp>
        <p:nvSpPr>
          <p:cNvPr id="2" name="Presentation title"/>
          <p:cNvSpPr>
            <a:spLocks noGrp="1"/>
          </p:cNvSpPr>
          <p:nvPr>
            <p:ph type="ctrTitle" hasCustomPrompt="1"/>
          </p:nvPr>
        </p:nvSpPr>
        <p:spPr>
          <a:xfrm>
            <a:off x="416455" y="417600"/>
            <a:ext cx="8281457" cy="875492"/>
          </a:xfrm>
        </p:spPr>
        <p:txBody>
          <a:bodyPr anchor="t" anchorCtr="0"/>
          <a:lstStyle>
            <a:lvl1pPr algn="l">
              <a:lnSpc>
                <a:spcPts val="3900"/>
              </a:lnSpc>
              <a:defRPr sz="3600" b="0" spc="-20" baseline="0">
                <a:solidFill>
                  <a:srgbClr val="333333"/>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3629546213"/>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 Large images and text">
    <p:spTree>
      <p:nvGrpSpPr>
        <p:cNvPr id="1" name=""/>
        <p:cNvGrpSpPr/>
        <p:nvPr/>
      </p:nvGrpSpPr>
      <p:grpSpPr>
        <a:xfrm>
          <a:off x="0" y="0"/>
          <a:ext cx="0" cy="0"/>
          <a:chOff x="0" y="0"/>
          <a:chExt cx="0" cy="0"/>
        </a:xfrm>
      </p:grpSpPr>
      <p:sp>
        <p:nvSpPr>
          <p:cNvPr id="17" name="Notes Placeholder">
            <a:extLst>
              <a:ext uri="{FF2B5EF4-FFF2-40B4-BE49-F238E27FC236}">
                <a16:creationId xmlns:a16="http://schemas.microsoft.com/office/drawing/2014/main" id="{6B911066-6C90-4FFC-95EC-94B4029AC02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Placeholder 4"/>
          <p:cNvSpPr>
            <a:spLocks noGrp="1"/>
          </p:cNvSpPr>
          <p:nvPr>
            <p:ph type="body" sz="quarter" idx="19" hasCustomPrompt="1"/>
          </p:nvPr>
        </p:nvSpPr>
        <p:spPr>
          <a:xfrm>
            <a:off x="8892002"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3" name="Picture Placeholder 4"/>
          <p:cNvSpPr>
            <a:spLocks noGrp="1"/>
          </p:cNvSpPr>
          <p:nvPr>
            <p:ph type="pic" sz="quarter" idx="18"/>
          </p:nvPr>
        </p:nvSpPr>
        <p:spPr>
          <a:xfrm>
            <a:off x="8892002" y="1749426"/>
            <a:ext cx="2404799" cy="3028695"/>
          </a:xfrm>
        </p:spPr>
        <p:txBody>
          <a:bodyPr/>
          <a:lstStyle>
            <a:lvl1pPr marL="0" indent="0">
              <a:buNone/>
              <a:defRPr/>
            </a:lvl1pPr>
          </a:lstStyle>
          <a:p>
            <a:r>
              <a:rPr lang="en-GB"/>
              <a:t>Click icon to add picture</a:t>
            </a:r>
          </a:p>
        </p:txBody>
      </p:sp>
      <p:sp>
        <p:nvSpPr>
          <p:cNvPr id="16" name="Text Placeholder 3"/>
          <p:cNvSpPr>
            <a:spLocks noGrp="1"/>
          </p:cNvSpPr>
          <p:nvPr>
            <p:ph type="body" sz="quarter" idx="21" hasCustomPrompt="1"/>
          </p:nvPr>
        </p:nvSpPr>
        <p:spPr>
          <a:xfrm>
            <a:off x="6069602"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5" name="Picture Placeholder 3"/>
          <p:cNvSpPr>
            <a:spLocks noGrp="1"/>
          </p:cNvSpPr>
          <p:nvPr>
            <p:ph type="pic" sz="quarter" idx="20"/>
          </p:nvPr>
        </p:nvSpPr>
        <p:spPr>
          <a:xfrm>
            <a:off x="6069602" y="1749426"/>
            <a:ext cx="2404799" cy="3028695"/>
          </a:xfrm>
        </p:spPr>
        <p:txBody>
          <a:bodyPr/>
          <a:lstStyle>
            <a:lvl1pPr marL="0" indent="0">
              <a:buNone/>
              <a:defRPr/>
            </a:lvl1pPr>
          </a:lstStyle>
          <a:p>
            <a:r>
              <a:rPr lang="en-GB"/>
              <a:t>Click icon to add picture</a:t>
            </a:r>
          </a:p>
        </p:txBody>
      </p:sp>
      <p:sp>
        <p:nvSpPr>
          <p:cNvPr id="10" name="Text Placeholder 2"/>
          <p:cNvSpPr>
            <a:spLocks noGrp="1"/>
          </p:cNvSpPr>
          <p:nvPr>
            <p:ph type="body" sz="quarter" idx="15" hasCustomPrompt="1"/>
          </p:nvPr>
        </p:nvSpPr>
        <p:spPr>
          <a:xfrm>
            <a:off x="3247201" y="4940680"/>
            <a:ext cx="2404799" cy="1561720"/>
          </a:xfrm>
        </p:spPr>
        <p:txBody>
          <a:bodyPr>
            <a:noAutofit/>
          </a:bodyPr>
          <a:lstStyle>
            <a:lvl1pPr marL="0" indent="0">
              <a:lnSpc>
                <a:spcPct val="80000"/>
              </a:lnSpc>
              <a:spcBef>
                <a:spcPts val="0"/>
              </a:spcBef>
              <a:spcAft>
                <a:spcPts val="1200"/>
              </a:spcAft>
              <a:buClr>
                <a:srgbClr val="DB0011"/>
              </a:buClr>
              <a:defRPr sz="1600"/>
            </a:lvl1pPr>
            <a:lvl2pPr marL="187325" indent="-187325"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tabLst/>
              <a:defRPr lang="en-US" sz="1600" kern="1200" dirty="0">
                <a:solidFill>
                  <a:srgbClr val="333333"/>
                </a:solidFill>
                <a:latin typeface="+mn-lt"/>
                <a:ea typeface="+mn-ea"/>
                <a:cs typeface="+mn-cs"/>
              </a:defRPr>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8" name="Picture Placeholder 2"/>
          <p:cNvSpPr>
            <a:spLocks noGrp="1"/>
          </p:cNvSpPr>
          <p:nvPr>
            <p:ph type="pic" sz="quarter" idx="14"/>
          </p:nvPr>
        </p:nvSpPr>
        <p:spPr>
          <a:xfrm>
            <a:off x="3247201" y="1749426"/>
            <a:ext cx="2404799" cy="3028695"/>
          </a:xfrm>
        </p:spPr>
        <p:txBody>
          <a:bodyPr/>
          <a:lstStyle>
            <a:lvl1pPr marL="0" indent="0">
              <a:buNone/>
              <a:defRPr/>
            </a:lvl1pPr>
          </a:lstStyle>
          <a:p>
            <a:r>
              <a:rPr lang="en-GB"/>
              <a:t>Click icon to add picture</a:t>
            </a:r>
          </a:p>
        </p:txBody>
      </p:sp>
      <p:sp>
        <p:nvSpPr>
          <p:cNvPr id="12" name="Text Placeholder 1"/>
          <p:cNvSpPr>
            <a:spLocks noGrp="1"/>
          </p:cNvSpPr>
          <p:nvPr>
            <p:ph type="body" sz="quarter" idx="17" hasCustomPrompt="1"/>
          </p:nvPr>
        </p:nvSpPr>
        <p:spPr>
          <a:xfrm>
            <a:off x="424801" y="4940680"/>
            <a:ext cx="2404799" cy="1561720"/>
          </a:xfrm>
        </p:spPr>
        <p:txBody>
          <a:bodyPr>
            <a:noAutofit/>
          </a:bodyPr>
          <a:lstStyle>
            <a:lvl1pPr marL="0" indent="0">
              <a:lnSpc>
                <a:spcPct val="80000"/>
              </a:lnSpc>
              <a:spcBef>
                <a:spcPts val="0"/>
              </a:spcBef>
              <a:spcAft>
                <a:spcPts val="600"/>
              </a:spcAft>
              <a:buClr>
                <a:srgbClr val="DB0011"/>
              </a:buClr>
              <a:defRPr sz="1600"/>
            </a:lvl1pPr>
            <a:lvl2pPr marL="187325" indent="-187325">
              <a:lnSpc>
                <a:spcPct val="112000"/>
              </a:lnSpc>
              <a:spcBef>
                <a:spcPts val="0"/>
              </a:spcBef>
              <a:spcAft>
                <a:spcPts val="1200"/>
              </a:spcAft>
              <a:buClr>
                <a:srgbClr val="DB0011"/>
              </a:buClr>
              <a:tabLst/>
              <a:defRPr sz="1600"/>
            </a:lvl2pPr>
            <a:lvl3pPr marL="449263" indent="-176213">
              <a:lnSpc>
                <a:spcPct val="112000"/>
              </a:lnSpc>
              <a:spcBef>
                <a:spcPts val="0"/>
              </a:spcBef>
              <a:spcAft>
                <a:spcPts val="1200"/>
              </a:spcAft>
              <a:buClr>
                <a:srgbClr val="DB0011"/>
              </a:buClr>
              <a:tabLst/>
              <a:defRPr sz="1600"/>
            </a:lvl3pPr>
            <a:lvl4pPr marL="625475" indent="-176213">
              <a:lnSpc>
                <a:spcPct val="112000"/>
              </a:lnSpc>
              <a:spcBef>
                <a:spcPts val="0"/>
              </a:spcBef>
              <a:spcAft>
                <a:spcPts val="1200"/>
              </a:spcAft>
              <a:buClr>
                <a:srgbClr val="DB0011"/>
              </a:buClr>
              <a:defRPr sz="1600"/>
            </a:lvl4pPr>
            <a:lvl5pPr marL="953198" indent="-189624">
              <a:defRPr sz="1200"/>
            </a:lvl5pPr>
          </a:lstStyle>
          <a:p>
            <a:pPr lvl="0"/>
            <a:r>
              <a:rPr lang="en-US" dirty="0"/>
              <a:t>Click to edit text</a:t>
            </a:r>
          </a:p>
          <a:p>
            <a:pPr lvl="1"/>
            <a:r>
              <a:rPr lang="en-US" dirty="0"/>
              <a:t>Second level</a:t>
            </a:r>
          </a:p>
          <a:p>
            <a:pPr lvl="2"/>
            <a:r>
              <a:rPr lang="en-US" dirty="0"/>
              <a:t>Third level</a:t>
            </a:r>
          </a:p>
          <a:p>
            <a:pPr lvl="3"/>
            <a:r>
              <a:rPr lang="en-US" dirty="0"/>
              <a:t>Fourth level</a:t>
            </a:r>
          </a:p>
        </p:txBody>
      </p:sp>
      <p:sp>
        <p:nvSpPr>
          <p:cNvPr id="11" name="Picture Placeholder 1"/>
          <p:cNvSpPr>
            <a:spLocks noGrp="1"/>
          </p:cNvSpPr>
          <p:nvPr>
            <p:ph type="pic" sz="quarter" idx="16"/>
          </p:nvPr>
        </p:nvSpPr>
        <p:spPr>
          <a:xfrm>
            <a:off x="424801" y="1749426"/>
            <a:ext cx="2404799" cy="3028695"/>
          </a:xfrm>
        </p:spPr>
        <p:txBody>
          <a:bodyPr/>
          <a:lstStyle>
            <a:lvl1pPr marL="0" indent="0">
              <a:buNone/>
              <a:defRPr/>
            </a:lvl1pPr>
          </a:lstStyle>
          <a:p>
            <a:r>
              <a:rPr lang="en-GB" dirty="0"/>
              <a:t>Click icon to add picture</a:t>
            </a:r>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1" name="Slide title">
            <a:extLst>
              <a:ext uri="{FF2B5EF4-FFF2-40B4-BE49-F238E27FC236}">
                <a16:creationId xmlns:a16="http://schemas.microsoft.com/office/drawing/2014/main" id="{F5A21F58-E36C-5B4F-820D-6F1BE99FD2FC}"/>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977498974"/>
      </p:ext>
    </p:extLst>
  </p:cSld>
  <p:clrMapOvr>
    <a:masterClrMapping/>
  </p:clrMapOvr>
  <p:extLst>
    <p:ext uri="{DCECCB84-F9BA-43D5-87BE-67443E8EF086}">
      <p15:sldGuideLst xmlns:p15="http://schemas.microsoft.com/office/powerpoint/2012/main">
        <p15:guide id="1" pos="1785" userDrawn="1">
          <p15:clr>
            <a:srgbClr val="FBAE40"/>
          </p15:clr>
        </p15:guide>
        <p15:guide id="2" pos="2041" userDrawn="1">
          <p15:clr>
            <a:srgbClr val="FBAE40"/>
          </p15:clr>
        </p15:guide>
        <p15:guide id="3" pos="3562" userDrawn="1">
          <p15:clr>
            <a:srgbClr val="FBAE40"/>
          </p15:clr>
        </p15:guide>
        <p15:guide id="4" pos="3820" userDrawn="1">
          <p15:clr>
            <a:srgbClr val="FBAE40"/>
          </p15:clr>
        </p15:guide>
        <p15:guide id="5" pos="5341" userDrawn="1">
          <p15:clr>
            <a:srgbClr val="FBAE40"/>
          </p15:clr>
        </p15:guide>
        <p15:guide id="6" pos="5597" userDrawn="1">
          <p15:clr>
            <a:srgbClr val="FBAE40"/>
          </p15:clr>
        </p15:guide>
        <p15:guide id="7" pos="711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 content items">
    <p:spTree>
      <p:nvGrpSpPr>
        <p:cNvPr id="1" name=""/>
        <p:cNvGrpSpPr/>
        <p:nvPr/>
      </p:nvGrpSpPr>
      <p:grpSpPr>
        <a:xfrm>
          <a:off x="0" y="0"/>
          <a:ext cx="0" cy="0"/>
          <a:chOff x="0" y="0"/>
          <a:chExt cx="0" cy="0"/>
        </a:xfrm>
      </p:grpSpPr>
      <p:sp>
        <p:nvSpPr>
          <p:cNvPr id="22" name="Notes">
            <a:extLst>
              <a:ext uri="{FF2B5EF4-FFF2-40B4-BE49-F238E27FC236}">
                <a16:creationId xmlns:a16="http://schemas.microsoft.com/office/drawing/2014/main" id="{4D67CFE5-4C3C-47B7-9717-08E5E01D5468}"/>
              </a:ext>
            </a:extLst>
          </p:cNvPr>
          <p:cNvSpPr>
            <a:spLocks noGrp="1"/>
          </p:cNvSpPr>
          <p:nvPr>
            <p:ph type="body" sz="quarter" idx="31"/>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6" name="Content Placeholder 6">
            <a:extLst>
              <a:ext uri="{FF2B5EF4-FFF2-40B4-BE49-F238E27FC236}">
                <a16:creationId xmlns:a16="http://schemas.microsoft.com/office/drawing/2014/main" id="{99DD2919-5115-CE40-816E-BC22E069B57A}"/>
              </a:ext>
            </a:extLst>
          </p:cNvPr>
          <p:cNvSpPr>
            <a:spLocks noGrp="1"/>
          </p:cNvSpPr>
          <p:nvPr>
            <p:ph idx="36" hasCustomPrompt="1"/>
          </p:nvPr>
        </p:nvSpPr>
        <p:spPr>
          <a:xfrm>
            <a:off x="8720377" y="4241190"/>
            <a:ext cx="3865323"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7" name="Content Placeholder 5">
            <a:extLst>
              <a:ext uri="{FF2B5EF4-FFF2-40B4-BE49-F238E27FC236}">
                <a16:creationId xmlns:a16="http://schemas.microsoft.com/office/drawing/2014/main" id="{E2EE050E-C7A2-B343-BB9C-A8D2E1A9C7F3}"/>
              </a:ext>
            </a:extLst>
          </p:cNvPr>
          <p:cNvSpPr>
            <a:spLocks noGrp="1"/>
          </p:cNvSpPr>
          <p:nvPr>
            <p:ph idx="37" hasCustomPrompt="1"/>
          </p:nvPr>
        </p:nvSpPr>
        <p:spPr>
          <a:xfrm>
            <a:off x="4564013" y="4241190"/>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8" name="Content Placeholder 4">
            <a:extLst>
              <a:ext uri="{FF2B5EF4-FFF2-40B4-BE49-F238E27FC236}">
                <a16:creationId xmlns:a16="http://schemas.microsoft.com/office/drawing/2014/main" id="{26DDD058-5DBD-E046-AE55-F17F5F3E9566}"/>
              </a:ext>
            </a:extLst>
          </p:cNvPr>
          <p:cNvSpPr>
            <a:spLocks noGrp="1"/>
          </p:cNvSpPr>
          <p:nvPr>
            <p:ph idx="38" hasCustomPrompt="1"/>
          </p:nvPr>
        </p:nvSpPr>
        <p:spPr>
          <a:xfrm>
            <a:off x="419524" y="4241190"/>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5" name="Content Placeholder 3">
            <a:extLst>
              <a:ext uri="{FF2B5EF4-FFF2-40B4-BE49-F238E27FC236}">
                <a16:creationId xmlns:a16="http://schemas.microsoft.com/office/drawing/2014/main" id="{9FC26466-113C-3242-9229-B615DB52D879}"/>
              </a:ext>
            </a:extLst>
          </p:cNvPr>
          <p:cNvSpPr>
            <a:spLocks noGrp="1"/>
          </p:cNvSpPr>
          <p:nvPr>
            <p:ph idx="35" hasCustomPrompt="1"/>
          </p:nvPr>
        </p:nvSpPr>
        <p:spPr>
          <a:xfrm>
            <a:off x="8720377" y="1746415"/>
            <a:ext cx="3865323" cy="2261210"/>
          </a:xfrm>
        </p:spPr>
        <p:txBody>
          <a:bodyPr/>
          <a:lstStyle>
            <a:lvl1pPr marL="0" marR="0" indent="0" algn="l" defTabSz="975208" rtl="0" eaLnBrk="1" fontAlgn="auto" latinLnBrk="0" hangingPunct="1">
              <a:lnSpc>
                <a:spcPct val="112000"/>
              </a:lnSpc>
              <a:spcBef>
                <a:spcPts val="0"/>
              </a:spcBef>
              <a:spcAft>
                <a:spcPts val="600"/>
              </a:spcAft>
              <a:buClr>
                <a:srgbClr val="DB0011"/>
              </a:buClr>
              <a:buSzPct val="90000"/>
              <a:buFont typeface="Wingdings" panose="05000000000000000000" pitchFamily="2" charset="2"/>
              <a:buNone/>
              <a:tabLst/>
              <a:defRPr lang="en-US" sz="1600" b="0" i="0" kern="1200" dirty="0" smtClean="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4" name="Content Placeholder 2">
            <a:extLst>
              <a:ext uri="{FF2B5EF4-FFF2-40B4-BE49-F238E27FC236}">
                <a16:creationId xmlns:a16="http://schemas.microsoft.com/office/drawing/2014/main" id="{00E524C1-D93C-D540-B218-344B339ED07C}"/>
              </a:ext>
            </a:extLst>
          </p:cNvPr>
          <p:cNvSpPr>
            <a:spLocks noGrp="1"/>
          </p:cNvSpPr>
          <p:nvPr>
            <p:ph idx="34" hasCustomPrompt="1"/>
          </p:nvPr>
        </p:nvSpPr>
        <p:spPr>
          <a:xfrm>
            <a:off x="4564013" y="1746415"/>
            <a:ext cx="3877200" cy="2261210"/>
          </a:xfrm>
        </p:spPr>
        <p:txBody>
          <a:bodyPr/>
          <a:lstStyle>
            <a:lvl1pPr marL="0" marR="0" indent="0" algn="l" defTabSz="975208" rtl="0" eaLnBrk="1" fontAlgn="auto" latinLnBrk="0" hangingPunct="1">
              <a:lnSpc>
                <a:spcPct val="112000"/>
              </a:lnSpc>
              <a:spcBef>
                <a:spcPts val="600"/>
              </a:spcBef>
              <a:spcAft>
                <a:spcPts val="60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3" name="Content Placeholder 1">
            <a:extLst>
              <a:ext uri="{FF2B5EF4-FFF2-40B4-BE49-F238E27FC236}">
                <a16:creationId xmlns:a16="http://schemas.microsoft.com/office/drawing/2014/main" id="{2E0A0110-4C39-3F4F-BF17-8F89ABF07CB4}"/>
              </a:ext>
            </a:extLst>
          </p:cNvPr>
          <p:cNvSpPr>
            <a:spLocks noGrp="1"/>
          </p:cNvSpPr>
          <p:nvPr>
            <p:ph idx="33" hasCustomPrompt="1"/>
          </p:nvPr>
        </p:nvSpPr>
        <p:spPr>
          <a:xfrm>
            <a:off x="419524" y="1746415"/>
            <a:ext cx="3877200" cy="2261210"/>
          </a:xfrm>
        </p:spPr>
        <p:txBody>
          <a:bodyPr/>
          <a:lstStyle>
            <a:lvl1pPr marL="0" marR="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defRPr lang="en-US" sz="1600" b="0" i="0" kern="1200" dirty="0">
                <a:solidFill>
                  <a:srgbClr val="333333"/>
                </a:solidFill>
                <a:latin typeface="Univers Next for HSBC Light" panose="020B0403030202020203" pitchFamily="34" charset="0"/>
                <a:ea typeface="+mn-ea"/>
                <a:cs typeface="+mn-cs"/>
              </a:defRPr>
            </a:lvl1pPr>
            <a:lvl2pPr>
              <a:spcAft>
                <a:spcPts val="600"/>
              </a:spcAft>
              <a:buClr>
                <a:srgbClr val="DB0011"/>
              </a:buClr>
              <a:buSzPct val="80000"/>
              <a:defRPr sz="1600"/>
            </a:lvl2pPr>
            <a:lvl3pPr>
              <a:spcAft>
                <a:spcPts val="600"/>
              </a:spcAft>
              <a:buClr>
                <a:srgbClr val="DB0011"/>
              </a:buClr>
              <a:buSzPct val="100000"/>
              <a:defRPr sz="1600"/>
            </a:lvl3pPr>
            <a:lvl4pPr>
              <a:spcAft>
                <a:spcPts val="600"/>
              </a:spcAft>
              <a:buClr>
                <a:srgbClr val="DB0011"/>
              </a:buClr>
              <a:buSzPct val="100000"/>
              <a:defRPr sz="1600"/>
            </a:lvl4pPr>
            <a:lvl5pPr>
              <a:spcAft>
                <a:spcPts val="600"/>
              </a:spcAft>
              <a:buClr>
                <a:srgbClr val="DB0011"/>
              </a:buClr>
              <a:buSzPct val="100000"/>
              <a:defRPr sz="1600"/>
            </a:lvl5pPr>
          </a:lstStyle>
          <a:p>
            <a:pPr marL="0" marR="0" lvl="0" indent="0" algn="l" defTabSz="975208" rtl="0" eaLnBrk="1" fontAlgn="auto" latinLnBrk="0" hangingPunct="1">
              <a:lnSpc>
                <a:spcPct val="112000"/>
              </a:lnSpc>
              <a:spcBef>
                <a:spcPts val="600"/>
              </a:spcBef>
              <a:spcAft>
                <a:spcPts val="0"/>
              </a:spcAft>
              <a:buClr>
                <a:srgbClr val="DB0011"/>
              </a:buClr>
              <a:buSzPct val="90000"/>
              <a:buFont typeface="Wingdings" panose="05000000000000000000" pitchFamily="2" charset="2"/>
              <a:buNone/>
              <a:tabLst/>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3" name="Slide title">
            <a:extLst>
              <a:ext uri="{FF2B5EF4-FFF2-40B4-BE49-F238E27FC236}">
                <a16:creationId xmlns:a16="http://schemas.microsoft.com/office/drawing/2014/main" id="{4F994D3B-880C-4A44-A14F-D8DDAA58860E}"/>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585402157"/>
      </p:ext>
    </p:extLst>
  </p:cSld>
  <p:clrMapOvr>
    <a:masterClrMapping/>
  </p:clrMapOvr>
  <p:extLst>
    <p:ext uri="{DCECCB84-F9BA-43D5-87BE-67443E8EF086}">
      <p15:sldGuideLst xmlns:p15="http://schemas.microsoft.com/office/powerpoint/2012/main">
        <p15:guide id="1" pos="2718" userDrawn="1">
          <p15:clr>
            <a:srgbClr val="FBAE40"/>
          </p15:clr>
        </p15:guide>
        <p15:guide id="2" pos="2874" userDrawn="1">
          <p15:clr>
            <a:srgbClr val="FBAE40"/>
          </p15:clr>
        </p15:guide>
        <p15:guide id="3" pos="5321" userDrawn="1">
          <p15:clr>
            <a:srgbClr val="FBAE40"/>
          </p15:clr>
        </p15:guide>
        <p15:guide id="4" pos="5485" userDrawn="1">
          <p15:clr>
            <a:srgbClr val="FBAE40"/>
          </p15:clr>
        </p15:guide>
        <p15:guide id="5" orient="horz" pos="2534" userDrawn="1">
          <p15:clr>
            <a:srgbClr val="FBAE40"/>
          </p15:clr>
        </p15:guide>
        <p15:guide id="6" orient="horz" pos="2671"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ull imag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3003213" cy="7315200"/>
          </a:xfrm>
        </p:spPr>
        <p:txBody>
          <a:bodyPr/>
          <a:lstStyle>
            <a:lvl1pPr marL="0" indent="0">
              <a:buNone/>
              <a:defRPr/>
            </a:lvl1pPr>
          </a:lstStyle>
          <a:p>
            <a:r>
              <a:rPr lang="en-GB"/>
              <a:t>Click icon to add picture</a:t>
            </a:r>
          </a:p>
        </p:txBody>
      </p:sp>
    </p:spTree>
    <p:extLst>
      <p:ext uri="{BB962C8B-B14F-4D97-AF65-F5344CB8AC3E}">
        <p14:creationId xmlns:p14="http://schemas.microsoft.com/office/powerpoint/2010/main" val="15259429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5" name="Content 2 Placeholder">
            <a:extLst>
              <a:ext uri="{FF2B5EF4-FFF2-40B4-BE49-F238E27FC236}">
                <a16:creationId xmlns:a16="http://schemas.microsoft.com/office/drawing/2014/main" id="{1D295C5A-7531-4478-89D7-1A717FB239E3}"/>
              </a:ext>
            </a:extLst>
          </p:cNvPr>
          <p:cNvSpPr>
            <a:spLocks noGrp="1"/>
          </p:cNvSpPr>
          <p:nvPr>
            <p:ph idx="27" hasCustomPrompt="1"/>
          </p:nvPr>
        </p:nvSpPr>
        <p:spPr>
          <a:xfrm>
            <a:off x="3522133" y="4284948"/>
            <a:ext cx="9054488" cy="2217452"/>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2 Title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417514" y="4284947"/>
            <a:ext cx="2478086" cy="2217452"/>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522133" y="1749424"/>
            <a:ext cx="9054488" cy="2316163"/>
          </a:xfrm>
        </p:spPr>
        <p:txBody>
          <a:bodyPr/>
          <a:lstStyle>
            <a:lvl1pPr marL="342900" indent="-342900">
              <a:lnSpc>
                <a:spcPct val="112000"/>
              </a:lnSpc>
              <a:spcBef>
                <a:spcPts val="0"/>
              </a:spcBef>
              <a:spcAft>
                <a:spcPts val="600"/>
              </a:spcAft>
              <a:buClr>
                <a:srgbClr val="DB0011"/>
              </a:buClr>
              <a:buSzPct val="80000"/>
              <a:buFont typeface="Wingdings" panose="05000000000000000000" pitchFamily="2" charset="2"/>
              <a:buChar char=""/>
              <a:defRPr sz="1600"/>
            </a:lvl1pPr>
            <a:lvl2pPr marL="628650" indent="-277813">
              <a:lnSpc>
                <a:spcPct val="112000"/>
              </a:lnSpc>
              <a:spcBef>
                <a:spcPts val="0"/>
              </a:spcBef>
              <a:spcAft>
                <a:spcPts val="600"/>
              </a:spcAft>
              <a:buClr>
                <a:srgbClr val="DB0011"/>
              </a:buClr>
              <a:buSzPct val="100000"/>
              <a:buFont typeface="Univers Next for HSBC Light" panose="020B0403030202020203" pitchFamily="34" charset="0"/>
              <a:buChar char="•"/>
              <a:defRPr sz="1600"/>
            </a:lvl2pPr>
            <a:lvl3pPr marL="895350" indent="-273050">
              <a:lnSpc>
                <a:spcPct val="112000"/>
              </a:lnSpc>
              <a:spcBef>
                <a:spcPts val="0"/>
              </a:spcBef>
              <a:spcAft>
                <a:spcPts val="600"/>
              </a:spcAft>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Title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5"/>
            <a:ext cx="2478086" cy="2292064"/>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E6FC7B1F-291B-894D-BC2B-683F6158F6D8}"/>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636812789"/>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688"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1" name="Content 2 Placeholder">
            <a:extLst>
              <a:ext uri="{FF2B5EF4-FFF2-40B4-BE49-F238E27FC236}">
                <a16:creationId xmlns:a16="http://schemas.microsoft.com/office/drawing/2014/main" id="{0F635167-1892-4DD4-9A75-4B8B313ABFD5}"/>
              </a:ext>
            </a:extLst>
          </p:cNvPr>
          <p:cNvSpPr>
            <a:spLocks noGrp="1"/>
          </p:cNvSpPr>
          <p:nvPr>
            <p:ph idx="30" hasCustomPrompt="1"/>
          </p:nvPr>
        </p:nvSpPr>
        <p:spPr>
          <a:xfrm>
            <a:off x="6789738" y="2476500"/>
            <a:ext cx="5802311" cy="4025900"/>
          </a:xfrm>
        </p:spPr>
        <p:txBody>
          <a:bodyPr/>
          <a:lstStyle>
            <a:lvl1pPr marL="342900" indent="-342900"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789760" y="1749425"/>
            <a:ext cx="5803119"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417514" y="2476500"/>
            <a:ext cx="5795962" cy="4025900"/>
          </a:xfrm>
        </p:spPr>
        <p:txBody>
          <a:bodyPr/>
          <a:lstStyle>
            <a:lvl1pPr marL="342900" indent="-342900">
              <a:lnSpc>
                <a:spcPct val="112000"/>
              </a:lnSpc>
              <a:spcBef>
                <a:spcPts val="600"/>
              </a:spcBef>
              <a:spcAft>
                <a:spcPts val="600"/>
              </a:spcAft>
              <a:buClr>
                <a:srgbClr val="DB0011"/>
              </a:buClr>
              <a:buSzPct val="80000"/>
              <a:buFont typeface="Wingdings" panose="05000000000000000000" pitchFamily="2" charset="2"/>
              <a:buChar char=""/>
              <a:defRPr sz="1600"/>
            </a:lvl1pPr>
            <a:lvl2pPr marL="628650" indent="-277813">
              <a:lnSpc>
                <a:spcPct val="112000"/>
              </a:lnSpc>
              <a:spcBef>
                <a:spcPts val="600"/>
              </a:spcBef>
              <a:spcAft>
                <a:spcPts val="600"/>
              </a:spcAft>
              <a:buClr>
                <a:srgbClr val="DB0011"/>
              </a:buClr>
              <a:buSzPct val="100000"/>
              <a:buFont typeface="Univers Next for HSBC Light" panose="020B0403030202020203" pitchFamily="34" charset="0"/>
              <a:buChar char="•"/>
              <a:defRPr sz="1600"/>
            </a:lvl2pPr>
            <a:lvl3pPr marL="895350" indent="-273050">
              <a:lnSpc>
                <a:spcPct val="112000"/>
              </a:lnSpc>
              <a:spcBef>
                <a:spcPts val="600"/>
              </a:spcBef>
              <a:spcAft>
                <a:spcPts val="600"/>
              </a:spcAft>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5"/>
            <a:ext cx="5796770"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15"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4" name="Slide title">
            <a:extLst>
              <a:ext uri="{FF2B5EF4-FFF2-40B4-BE49-F238E27FC236}">
                <a16:creationId xmlns:a16="http://schemas.microsoft.com/office/drawing/2014/main" id="{221E3725-E89C-C94A-BB39-ADFE2308856D}"/>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596534336"/>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688" userDrawn="1">
          <p15:clr>
            <a:srgbClr val="FBAE40"/>
          </p15:clr>
        </p15:guide>
        <p15:guide id="3" pos="3913" userDrawn="1">
          <p15:clr>
            <a:srgbClr val="FBAE40"/>
          </p15:clr>
        </p15:guide>
        <p15:guide id="4" pos="4278"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4" name="Content 1 Placeholder">
            <a:extLst>
              <a:ext uri="{FF2B5EF4-FFF2-40B4-BE49-F238E27FC236}">
                <a16:creationId xmlns:a16="http://schemas.microsoft.com/office/drawing/2014/main" id="{B4B4B565-D926-41AD-A802-45F0A4B810B8}"/>
              </a:ext>
            </a:extLst>
          </p:cNvPr>
          <p:cNvSpPr>
            <a:spLocks noGrp="1"/>
          </p:cNvSpPr>
          <p:nvPr>
            <p:ph idx="30" hasCustomPrompt="1"/>
          </p:nvPr>
        </p:nvSpPr>
        <p:spPr>
          <a:xfrm>
            <a:off x="3260725" y="4829176"/>
            <a:ext cx="9332072" cy="1673224"/>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2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3261131" y="4216615"/>
            <a:ext cx="9331660"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9" name="Content 1 Placeholder">
            <a:extLst>
              <a:ext uri="{FF2B5EF4-FFF2-40B4-BE49-F238E27FC236}">
                <a16:creationId xmlns:a16="http://schemas.microsoft.com/office/drawing/2014/main" id="{B4B4B565-D926-41AD-A802-45F0A4B810B8}"/>
              </a:ext>
            </a:extLst>
          </p:cNvPr>
          <p:cNvSpPr>
            <a:spLocks noGrp="1"/>
          </p:cNvSpPr>
          <p:nvPr>
            <p:ph idx="1" hasCustomPrompt="1"/>
          </p:nvPr>
        </p:nvSpPr>
        <p:spPr>
          <a:xfrm>
            <a:off x="3260725" y="2349500"/>
            <a:ext cx="9332072" cy="1673224"/>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3261131" y="1749425"/>
            <a:ext cx="9324468"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cxnSp>
        <p:nvCxnSpPr>
          <p:cNvPr id="19"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0196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424799" y="1761477"/>
            <a:ext cx="2327924" cy="4740923"/>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0" name="Slide title">
            <a:extLst>
              <a:ext uri="{FF2B5EF4-FFF2-40B4-BE49-F238E27FC236}">
                <a16:creationId xmlns:a16="http://schemas.microsoft.com/office/drawing/2014/main" id="{66BE7456-BB06-1A49-AE6A-7461C994DCEB}"/>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176819151"/>
      </p:ext>
    </p:extLst>
  </p:cSld>
  <p:clrMapOvr>
    <a:masterClrMapping/>
  </p:clrMapOvr>
  <p:extLst>
    <p:ext uri="{DCECCB84-F9BA-43D5-87BE-67443E8EF086}">
      <p15:sldGuideLst xmlns:p15="http://schemas.microsoft.com/office/powerpoint/2012/main">
        <p15:guide id="1" orient="horz" pos="2542" userDrawn="1">
          <p15:clr>
            <a:srgbClr val="FBAE40"/>
          </p15:clr>
        </p15:guide>
        <p15:guide id="2" orient="horz" pos="2650" userDrawn="1">
          <p15:clr>
            <a:srgbClr val="FBAE40"/>
          </p15:clr>
        </p15:guide>
        <p15:guide id="3" pos="2053" userDrawn="1">
          <p15:clr>
            <a:srgbClr val="FBAE40"/>
          </p15:clr>
        </p15:guide>
        <p15:guide id="4" pos="1733" userDrawn="1">
          <p15:clr>
            <a:srgbClr val="FBAE40"/>
          </p15:clr>
        </p15:guide>
        <p15:guide id="5" pos="1896"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33" name="Content 1 Placeholder">
            <a:extLst>
              <a:ext uri="{FF2B5EF4-FFF2-40B4-BE49-F238E27FC236}">
                <a16:creationId xmlns:a16="http://schemas.microsoft.com/office/drawing/2014/main" id="{B4B4B565-D926-41AD-A802-45F0A4B810B8}"/>
              </a:ext>
            </a:extLst>
          </p:cNvPr>
          <p:cNvSpPr>
            <a:spLocks noGrp="1"/>
          </p:cNvSpPr>
          <p:nvPr>
            <p:ph idx="40" hasCustomPrompt="1"/>
          </p:nvPr>
        </p:nvSpPr>
        <p:spPr>
          <a:xfrm>
            <a:off x="8193088" y="481668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4" name="Text 1 Placeholder">
            <a:extLst>
              <a:ext uri="{FF2B5EF4-FFF2-40B4-BE49-F238E27FC236}">
                <a16:creationId xmlns:a16="http://schemas.microsoft.com/office/drawing/2014/main" id="{F2BA729E-AD94-45F5-A520-0952E68170D2}"/>
              </a:ext>
            </a:extLst>
          </p:cNvPr>
          <p:cNvSpPr>
            <a:spLocks noGrp="1"/>
          </p:cNvSpPr>
          <p:nvPr>
            <p:ph type="body" sz="quarter" idx="41" hasCustomPrompt="1"/>
          </p:nvPr>
        </p:nvSpPr>
        <p:spPr>
          <a:xfrm>
            <a:off x="8196667" y="421661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29" name="Content 1 Placeholder">
            <a:extLst>
              <a:ext uri="{FF2B5EF4-FFF2-40B4-BE49-F238E27FC236}">
                <a16:creationId xmlns:a16="http://schemas.microsoft.com/office/drawing/2014/main" id="{B4B4B565-D926-41AD-A802-45F0A4B810B8}"/>
              </a:ext>
            </a:extLst>
          </p:cNvPr>
          <p:cNvSpPr>
            <a:spLocks noGrp="1"/>
          </p:cNvSpPr>
          <p:nvPr>
            <p:ph idx="36" hasCustomPrompt="1"/>
          </p:nvPr>
        </p:nvSpPr>
        <p:spPr>
          <a:xfrm>
            <a:off x="3257552" y="481668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0" name="Text 1 Placeholder">
            <a:extLst>
              <a:ext uri="{FF2B5EF4-FFF2-40B4-BE49-F238E27FC236}">
                <a16:creationId xmlns:a16="http://schemas.microsoft.com/office/drawing/2014/main" id="{F2BA729E-AD94-45F5-A520-0952E68170D2}"/>
              </a:ext>
            </a:extLst>
          </p:cNvPr>
          <p:cNvSpPr>
            <a:spLocks noGrp="1"/>
          </p:cNvSpPr>
          <p:nvPr>
            <p:ph type="body" sz="quarter" idx="37" hasCustomPrompt="1"/>
          </p:nvPr>
        </p:nvSpPr>
        <p:spPr>
          <a:xfrm>
            <a:off x="3261131" y="421661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31" name="Content 1 Placeholder">
            <a:extLst>
              <a:ext uri="{FF2B5EF4-FFF2-40B4-BE49-F238E27FC236}">
                <a16:creationId xmlns:a16="http://schemas.microsoft.com/office/drawing/2014/main" id="{B4B4B565-D926-41AD-A802-45F0A4B810B8}"/>
              </a:ext>
            </a:extLst>
          </p:cNvPr>
          <p:cNvSpPr>
            <a:spLocks noGrp="1"/>
          </p:cNvSpPr>
          <p:nvPr>
            <p:ph idx="38" hasCustomPrompt="1"/>
          </p:nvPr>
        </p:nvSpPr>
        <p:spPr>
          <a:xfrm>
            <a:off x="8193088" y="234949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32" name="Text 1 Placeholder">
            <a:extLst>
              <a:ext uri="{FF2B5EF4-FFF2-40B4-BE49-F238E27FC236}">
                <a16:creationId xmlns:a16="http://schemas.microsoft.com/office/drawing/2014/main" id="{F2BA729E-AD94-45F5-A520-0952E68170D2}"/>
              </a:ext>
            </a:extLst>
          </p:cNvPr>
          <p:cNvSpPr>
            <a:spLocks noGrp="1"/>
          </p:cNvSpPr>
          <p:nvPr>
            <p:ph type="body" sz="quarter" idx="39" hasCustomPrompt="1"/>
          </p:nvPr>
        </p:nvSpPr>
        <p:spPr>
          <a:xfrm>
            <a:off x="8196667" y="174942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sp>
        <p:nvSpPr>
          <p:cNvPr id="27" name="Content 1 Placeholder">
            <a:extLst>
              <a:ext uri="{FF2B5EF4-FFF2-40B4-BE49-F238E27FC236}">
                <a16:creationId xmlns:a16="http://schemas.microsoft.com/office/drawing/2014/main" id="{B4B4B565-D926-41AD-A802-45F0A4B810B8}"/>
              </a:ext>
            </a:extLst>
          </p:cNvPr>
          <p:cNvSpPr>
            <a:spLocks noGrp="1"/>
          </p:cNvSpPr>
          <p:nvPr>
            <p:ph idx="34" hasCustomPrompt="1"/>
          </p:nvPr>
        </p:nvSpPr>
        <p:spPr>
          <a:xfrm>
            <a:off x="3260725" y="2349499"/>
            <a:ext cx="4392613" cy="1673225"/>
          </a:xfrm>
        </p:spPr>
        <p:txBody>
          <a:bodyPr/>
          <a:lstStyle>
            <a:lvl1pPr marL="342900" indent="-342900" algn="l" defTabSz="975208" rtl="0" eaLnBrk="1" latinLnBrk="0" hangingPunct="1">
              <a:lnSpc>
                <a:spcPct val="112000"/>
              </a:lnSpc>
              <a:spcBef>
                <a:spcPts val="0"/>
              </a:spcBef>
              <a:spcAft>
                <a:spcPts val="600"/>
              </a:spcAft>
              <a:buClr>
                <a:srgbClr val="DB0011"/>
              </a:buClr>
              <a:buSzPct val="80000"/>
              <a:buFont typeface="Wingdings" panose="05000000000000000000" pitchFamily="2" charset="2"/>
              <a:buChar char=""/>
              <a:defRPr lang="en-US" sz="1600" kern="1200" dirty="0">
                <a:solidFill>
                  <a:srgbClr val="333333"/>
                </a:solidFill>
                <a:latin typeface="+mn-lt"/>
                <a:ea typeface="+mn-ea"/>
                <a:cs typeface="+mn-cs"/>
              </a:defRPr>
            </a:lvl1pPr>
            <a:lvl2pPr marL="628650" indent="-277813" algn="l" defTabSz="975208" rtl="0" eaLnBrk="1" latinLnBrk="0" hangingPunct="1">
              <a:lnSpc>
                <a:spcPct val="112000"/>
              </a:lnSpc>
              <a:spcBef>
                <a:spcPts val="0"/>
              </a:spcBef>
              <a:spcAft>
                <a:spcPts val="600"/>
              </a:spcAft>
              <a:buClr>
                <a:srgbClr val="DB0011"/>
              </a:buClr>
              <a:buSzPct val="100000"/>
              <a:buFont typeface="Univers Next for HSBC Light" panose="020B0403030202020203" pitchFamily="34" charset="0"/>
              <a:buChar char="•"/>
              <a:defRPr lang="en-US" sz="1600" kern="1200" dirty="0">
                <a:solidFill>
                  <a:srgbClr val="333333"/>
                </a:solidFill>
                <a:latin typeface="+mn-lt"/>
                <a:ea typeface="+mn-ea"/>
                <a:cs typeface="+mn-cs"/>
              </a:defRPr>
            </a:lvl2pPr>
            <a:lvl3pPr marL="895350" indent="-273050" algn="l" defTabSz="975208" rtl="0" eaLnBrk="1" latinLnBrk="0" hangingPunct="1">
              <a:lnSpc>
                <a:spcPct val="112000"/>
              </a:lnSpc>
              <a:spcBef>
                <a:spcPts val="0"/>
              </a:spcBef>
              <a:spcAft>
                <a:spcPts val="600"/>
              </a:spcAft>
              <a:buClr>
                <a:srgbClr val="DB0011"/>
              </a:buClr>
              <a:buSzPct val="100000"/>
              <a:buFont typeface="Open Sans" panose="020B0606030504020204" pitchFamily="34" charset="0"/>
              <a:buChar char="–"/>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28" name="Text 1 Placeholder">
            <a:extLst>
              <a:ext uri="{FF2B5EF4-FFF2-40B4-BE49-F238E27FC236}">
                <a16:creationId xmlns:a16="http://schemas.microsoft.com/office/drawing/2014/main" id="{F2BA729E-AD94-45F5-A520-0952E68170D2}"/>
              </a:ext>
            </a:extLst>
          </p:cNvPr>
          <p:cNvSpPr>
            <a:spLocks noGrp="1"/>
          </p:cNvSpPr>
          <p:nvPr>
            <p:ph type="body" sz="quarter" idx="35" hasCustomPrompt="1"/>
          </p:nvPr>
        </p:nvSpPr>
        <p:spPr>
          <a:xfrm>
            <a:off x="3261131" y="1749425"/>
            <a:ext cx="4389034" cy="458066"/>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sz="1600"/>
            </a:lvl2pPr>
          </a:lstStyle>
          <a:p>
            <a:pPr lvl="0"/>
            <a:r>
              <a:rPr lang="en-US" dirty="0"/>
              <a:t>Click to add title</a:t>
            </a:r>
          </a:p>
          <a:p>
            <a:pPr lvl="1"/>
            <a:r>
              <a:rPr lang="en-GB" dirty="0"/>
              <a:t>Subtitle</a:t>
            </a:r>
          </a:p>
        </p:txBody>
      </p:sp>
      <p:cxnSp>
        <p:nvCxnSpPr>
          <p:cNvPr id="22"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0196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Summary Text Placeholder">
            <a:extLst>
              <a:ext uri="{FF2B5EF4-FFF2-40B4-BE49-F238E27FC236}">
                <a16:creationId xmlns:a16="http://schemas.microsoft.com/office/drawing/2014/main" id="{D3C88086-0951-46AC-8FF5-CE8CBF983AB1}"/>
              </a:ext>
            </a:extLst>
          </p:cNvPr>
          <p:cNvSpPr>
            <a:spLocks noGrp="1"/>
          </p:cNvSpPr>
          <p:nvPr>
            <p:ph type="body" sz="quarter" idx="17" hasCustomPrompt="1"/>
          </p:nvPr>
        </p:nvSpPr>
        <p:spPr>
          <a:xfrm>
            <a:off x="424800" y="1760312"/>
            <a:ext cx="2327926" cy="4736499"/>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4" name="Slide title">
            <a:extLst>
              <a:ext uri="{FF2B5EF4-FFF2-40B4-BE49-F238E27FC236}">
                <a16:creationId xmlns:a16="http://schemas.microsoft.com/office/drawing/2014/main" id="{BDE83970-5C15-3C41-B65C-B981362176B5}"/>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37803195"/>
      </p:ext>
    </p:extLst>
  </p:cSld>
  <p:clrMapOvr>
    <a:masterClrMapping/>
  </p:clrMapOvr>
  <p:extLst>
    <p:ext uri="{DCECCB84-F9BA-43D5-87BE-67443E8EF086}">
      <p15:sldGuideLst xmlns:p15="http://schemas.microsoft.com/office/powerpoint/2012/main">
        <p15:guide id="1" orient="horz" pos="2534" userDrawn="1">
          <p15:clr>
            <a:srgbClr val="FBAE40"/>
          </p15:clr>
        </p15:guide>
        <p15:guide id="2" orient="horz" pos="2652" userDrawn="1">
          <p15:clr>
            <a:srgbClr val="FBAE40"/>
          </p15:clr>
        </p15:guide>
        <p15:guide id="4" pos="1733" userDrawn="1">
          <p15:clr>
            <a:srgbClr val="FBAE40"/>
          </p15:clr>
        </p15:guide>
        <p15:guide id="5" pos="1891" userDrawn="1">
          <p15:clr>
            <a:srgbClr val="FBAE40"/>
          </p15:clr>
        </p15:guide>
        <p15:guide id="6" pos="4821" userDrawn="1">
          <p15:clr>
            <a:srgbClr val="FBAE40"/>
          </p15:clr>
        </p15:guide>
        <p15:guide id="7" pos="5148" userDrawn="1">
          <p15:clr>
            <a:srgbClr val="FBAE40"/>
          </p15:clr>
        </p15:guide>
        <p15:guide id="8" pos="2053"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0" name="Notes Placeholder">
            <a:extLst>
              <a:ext uri="{FF2B5EF4-FFF2-40B4-BE49-F238E27FC236}">
                <a16:creationId xmlns:a16="http://schemas.microsoft.com/office/drawing/2014/main" id="{147A676F-FBF2-4243-9DBD-F60E93D648CE}"/>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1" name="Content Placeholder">
            <a:extLst>
              <a:ext uri="{FF2B5EF4-FFF2-40B4-BE49-F238E27FC236}">
                <a16:creationId xmlns:a16="http://schemas.microsoft.com/office/drawing/2014/main" id="{8A5DB72E-5C7A-45CF-A2F6-450B0CCC205B}"/>
              </a:ext>
            </a:extLst>
          </p:cNvPr>
          <p:cNvSpPr>
            <a:spLocks noGrp="1"/>
          </p:cNvSpPr>
          <p:nvPr>
            <p:ph idx="29" hasCustomPrompt="1"/>
          </p:nvPr>
        </p:nvSpPr>
        <p:spPr>
          <a:xfrm>
            <a:off x="3371518" y="1749425"/>
            <a:ext cx="9214081" cy="4752975"/>
          </a:xfrm>
        </p:spPr>
        <p:txBody>
          <a:bodyPr/>
          <a:lstStyle>
            <a:lvl1pPr marL="342900" indent="-342900">
              <a:lnSpc>
                <a:spcPct val="112000"/>
              </a:lnSpc>
              <a:spcBef>
                <a:spcPts val="0"/>
              </a:spcBef>
              <a:spcAft>
                <a:spcPts val="0"/>
              </a:spcAft>
              <a:buClr>
                <a:srgbClr val="DB0011"/>
              </a:buClr>
              <a:buSzPct val="80000"/>
              <a:buFont typeface="Wingdings" panose="05000000000000000000" pitchFamily="2" charset="2"/>
              <a:buChar char=""/>
              <a:defRPr sz="1600"/>
            </a:lvl1pPr>
            <a:lvl2pPr marL="628650" indent="-277813">
              <a:lnSpc>
                <a:spcPct val="112000"/>
              </a:lnSpc>
              <a:buClr>
                <a:srgbClr val="DB0011"/>
              </a:buClr>
              <a:buSzPct val="100000"/>
              <a:buFont typeface="Univers Next for HSBC Light" panose="020B0403030202020203" pitchFamily="34" charset="0"/>
              <a:buChar char="•"/>
              <a:defRPr sz="1600"/>
            </a:lvl2pPr>
            <a:lvl3pPr marL="895350" indent="-273050">
              <a:lnSpc>
                <a:spcPct val="112000"/>
              </a:lnSpc>
              <a:buClr>
                <a:srgbClr val="DB0011"/>
              </a:buClr>
              <a:buSzPct val="100000"/>
              <a:buFont typeface="Open Sans" panose="020B0606030504020204" pitchFamily="34" charset="0"/>
              <a:buChar char="–"/>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cxnSp>
        <p:nvCxnSpPr>
          <p:cNvPr id="13" name="Divider line graphic">
            <a:extLst>
              <a:ext uri="{FF2B5EF4-FFF2-40B4-BE49-F238E27FC236}">
                <a16:creationId xmlns:a16="http://schemas.microsoft.com/office/drawing/2014/main" id="{13DC4A63-E04B-404D-925B-86880CD86300}"/>
              </a:ext>
            </a:extLst>
          </p:cNvPr>
          <p:cNvCxnSpPr>
            <a:cxnSpLocks/>
          </p:cNvCxnSpPr>
          <p:nvPr userDrawn="1"/>
        </p:nvCxnSpPr>
        <p:spPr>
          <a:xfrm>
            <a:off x="3070543" y="1749425"/>
            <a:ext cx="0" cy="475297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8" name="Summary Text Placeholder">
            <a:extLst>
              <a:ext uri="{FF2B5EF4-FFF2-40B4-BE49-F238E27FC236}">
                <a16:creationId xmlns:a16="http://schemas.microsoft.com/office/drawing/2014/main" id="{765C7EB7-CD3B-45C9-8190-7551FF6090F5}"/>
              </a:ext>
            </a:extLst>
          </p:cNvPr>
          <p:cNvSpPr>
            <a:spLocks noGrp="1"/>
          </p:cNvSpPr>
          <p:nvPr>
            <p:ph type="body" sz="quarter" idx="17" hasCustomPrompt="1"/>
          </p:nvPr>
        </p:nvSpPr>
        <p:spPr>
          <a:xfrm>
            <a:off x="424801" y="1749602"/>
            <a:ext cx="2361600" cy="4752798"/>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Aft>
                <a:spcPts val="600"/>
              </a:spcAft>
              <a:buClr>
                <a:srgbClr val="DB0011"/>
              </a:buClr>
              <a:defRPr sz="1600"/>
            </a:lvl2pPr>
            <a:lvl3pPr marL="449263" indent="-176213">
              <a:lnSpc>
                <a:spcPct val="112000"/>
              </a:lnSpc>
              <a:spcAft>
                <a:spcPts val="600"/>
              </a:spcAft>
              <a:buClr>
                <a:srgbClr val="DB0011"/>
              </a:buClr>
              <a:defRPr sz="1600"/>
            </a:lvl3pPr>
            <a:lvl4pPr marL="625475" indent="-176213">
              <a:lnSpc>
                <a:spcPct val="112000"/>
              </a:lnSpc>
              <a:spcAft>
                <a:spcPts val="600"/>
              </a:spcAft>
              <a:buClr>
                <a:srgbClr val="DB0011"/>
              </a:buClr>
              <a:defRPr sz="1600"/>
            </a:lvl4pPr>
            <a:lvl5pPr marL="801688" indent="-176213">
              <a:lnSpc>
                <a:spcPct val="112000"/>
              </a:lnSpc>
              <a:spcAft>
                <a:spcPts val="6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5" y="717766"/>
            <a:ext cx="12168186"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BB0CC1B0-FC09-AE48-9AB7-22E2F66A454B}"/>
              </a:ext>
            </a:extLst>
          </p:cNvPr>
          <p:cNvSpPr>
            <a:spLocks noGrp="1"/>
          </p:cNvSpPr>
          <p:nvPr>
            <p:ph type="title" hasCustomPrompt="1"/>
          </p:nvPr>
        </p:nvSpPr>
        <p:spPr>
          <a:xfrm>
            <a:off x="417599" y="417515"/>
            <a:ext cx="12168000" cy="300252"/>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1525702058"/>
      </p:ext>
    </p:extLst>
  </p:cSld>
  <p:clrMapOvr>
    <a:masterClrMapping/>
  </p:clrMapOvr>
  <p:extLst>
    <p:ext uri="{DCECCB84-F9BA-43D5-87BE-67443E8EF086}">
      <p15:sldGuideLst xmlns:p15="http://schemas.microsoft.com/office/powerpoint/2012/main">
        <p15:guide id="1" orient="horz" pos="2576" userDrawn="1">
          <p15:clr>
            <a:srgbClr val="FBAE40"/>
          </p15:clr>
        </p15:guide>
        <p15:guide id="2" pos="2122" userDrawn="1">
          <p15:clr>
            <a:srgbClr val="FBAE40"/>
          </p15:clr>
        </p15:guide>
        <p15:guide id="3" pos="1759" userDrawn="1">
          <p15:clr>
            <a:srgbClr val="FBAE40"/>
          </p15:clr>
        </p15:guide>
        <p15:guide id="4" pos="1937"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6" name="Notes">
            <a:extLst>
              <a:ext uri="{FF2B5EF4-FFF2-40B4-BE49-F238E27FC236}">
                <a16:creationId xmlns:a16="http://schemas.microsoft.com/office/drawing/2014/main" id="{B233259E-DE68-4D6D-B7DC-BDFF530366A1}"/>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8" name="Slide title">
            <a:extLst>
              <a:ext uri="{FF2B5EF4-FFF2-40B4-BE49-F238E27FC236}">
                <a16:creationId xmlns:a16="http://schemas.microsoft.com/office/drawing/2014/main" id="{632C7101-42D9-A84E-909D-5E9C61E22775}"/>
              </a:ext>
            </a:extLst>
          </p:cNvPr>
          <p:cNvSpPr>
            <a:spLocks noGrp="1"/>
          </p:cNvSpPr>
          <p:nvPr>
            <p:ph type="title" hasCustomPrompt="1"/>
          </p:nvPr>
        </p:nvSpPr>
        <p:spPr>
          <a:xfrm>
            <a:off x="417599" y="417515"/>
            <a:ext cx="12168000" cy="300252"/>
          </a:xfrm>
        </p:spPr>
        <p:txBody>
          <a:bodyPr/>
          <a:lstStyle>
            <a:lvl1pPr>
              <a:defRPr spc="0">
                <a:latin typeface="Univers Next for HSBC Medium" panose="020B0603030202020203" pitchFamily="34" charset="0"/>
              </a:defRPr>
            </a:lvl1pPr>
          </a:lstStyle>
          <a:p>
            <a:r>
              <a:rPr lang="en-GB" dirty="0"/>
              <a:t>Click to edit title</a:t>
            </a:r>
          </a:p>
        </p:txBody>
      </p:sp>
    </p:spTree>
    <p:extLst>
      <p:ext uri="{BB962C8B-B14F-4D97-AF65-F5344CB8AC3E}">
        <p14:creationId xmlns:p14="http://schemas.microsoft.com/office/powerpoint/2010/main" val="3322467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8" name="Notes Placeholder">
            <a:extLst>
              <a:ext uri="{FF2B5EF4-FFF2-40B4-BE49-F238E27FC236}">
                <a16:creationId xmlns:a16="http://schemas.microsoft.com/office/drawing/2014/main" id="{E5813DAF-3672-4CD2-B1C8-2ED7371E6E61}"/>
              </a:ext>
            </a:extLst>
          </p:cNvPr>
          <p:cNvSpPr>
            <a:spLocks noGrp="1"/>
          </p:cNvSpPr>
          <p:nvPr>
            <p:ph type="body" sz="quarter" idx="29"/>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9" name="Content 4 Placeholder">
            <a:extLst>
              <a:ext uri="{FF2B5EF4-FFF2-40B4-BE49-F238E27FC236}">
                <a16:creationId xmlns:a16="http://schemas.microsoft.com/office/drawing/2014/main" id="{F4152C6B-DBCA-9B46-BA05-2017CB08447C}"/>
              </a:ext>
            </a:extLst>
          </p:cNvPr>
          <p:cNvSpPr>
            <a:spLocks noGrp="1"/>
          </p:cNvSpPr>
          <p:nvPr>
            <p:ph idx="37" hasCustomPrompt="1"/>
          </p:nvPr>
        </p:nvSpPr>
        <p:spPr>
          <a:xfrm>
            <a:off x="6792435" y="4690753"/>
            <a:ext cx="5795962" cy="1811647"/>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7" name="Text 4 Placeholder">
            <a:extLst>
              <a:ext uri="{FF2B5EF4-FFF2-40B4-BE49-F238E27FC236}">
                <a16:creationId xmlns:a16="http://schemas.microsoft.com/office/drawing/2014/main" id="{29F4BBC2-64C3-477D-9030-2390A40D2790}"/>
              </a:ext>
            </a:extLst>
          </p:cNvPr>
          <p:cNvSpPr>
            <a:spLocks noGrp="1"/>
          </p:cNvSpPr>
          <p:nvPr>
            <p:ph type="body" sz="quarter" idx="33" hasCustomPrompt="1"/>
          </p:nvPr>
        </p:nvSpPr>
        <p:spPr>
          <a:xfrm>
            <a:off x="6789761" y="4303713"/>
            <a:ext cx="5803120" cy="234000"/>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8" name="Content 3 Placeholder">
            <a:extLst>
              <a:ext uri="{FF2B5EF4-FFF2-40B4-BE49-F238E27FC236}">
                <a16:creationId xmlns:a16="http://schemas.microsoft.com/office/drawing/2014/main" id="{EBD6D099-2CEA-9645-B6A8-18416691D58E}"/>
              </a:ext>
            </a:extLst>
          </p:cNvPr>
          <p:cNvSpPr>
            <a:spLocks noGrp="1"/>
          </p:cNvSpPr>
          <p:nvPr>
            <p:ph idx="36" hasCustomPrompt="1"/>
          </p:nvPr>
        </p:nvSpPr>
        <p:spPr>
          <a:xfrm>
            <a:off x="417514" y="4690753"/>
            <a:ext cx="5795962" cy="1811647"/>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6" name="Text 3 Placeholder">
            <a:extLst>
              <a:ext uri="{FF2B5EF4-FFF2-40B4-BE49-F238E27FC236}">
                <a16:creationId xmlns:a16="http://schemas.microsoft.com/office/drawing/2014/main" id="{EC6A30B5-BF48-4357-A3F9-78F92DB9C5F3}"/>
              </a:ext>
            </a:extLst>
          </p:cNvPr>
          <p:cNvSpPr>
            <a:spLocks noGrp="1"/>
          </p:cNvSpPr>
          <p:nvPr>
            <p:ph type="body" sz="quarter" idx="28" hasCustomPrompt="1"/>
          </p:nvPr>
        </p:nvSpPr>
        <p:spPr>
          <a:xfrm>
            <a:off x="417514" y="4303713"/>
            <a:ext cx="5796770" cy="234000"/>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7" name="Content 2 Placeholder">
            <a:extLst>
              <a:ext uri="{FF2B5EF4-FFF2-40B4-BE49-F238E27FC236}">
                <a16:creationId xmlns:a16="http://schemas.microsoft.com/office/drawing/2014/main" id="{00F6F290-419F-9C46-91D9-2F1AF8399D8A}"/>
              </a:ext>
            </a:extLst>
          </p:cNvPr>
          <p:cNvSpPr>
            <a:spLocks noGrp="1"/>
          </p:cNvSpPr>
          <p:nvPr>
            <p:ph idx="35" hasCustomPrompt="1"/>
          </p:nvPr>
        </p:nvSpPr>
        <p:spPr>
          <a:xfrm>
            <a:off x="6792435" y="2133763"/>
            <a:ext cx="5795962" cy="1927972"/>
          </a:xfrm>
        </p:spPr>
        <p:txBody>
          <a:bodyPr/>
          <a:lstStyle>
            <a:lvl1pPr marL="179388" indent="-179388" algn="l" defTabSz="975208" rtl="0" eaLnBrk="1" latinLnBrk="0" hangingPunct="1">
              <a:lnSpc>
                <a:spcPct val="112000"/>
              </a:lnSpc>
              <a:spcBef>
                <a:spcPts val="600"/>
              </a:spcBef>
              <a:spcAft>
                <a:spcPts val="600"/>
              </a:spcAft>
              <a:buClr>
                <a:srgbClr val="DB0011"/>
              </a:buClr>
              <a:buSzPct val="80000"/>
              <a:buFont typeface="Wingdings" panose="05000000000000000000" pitchFamily="2" charset="2"/>
              <a:buChar char=""/>
              <a:tabLst/>
              <a:defRPr lang="en-US" sz="1600" kern="1200" dirty="0">
                <a:solidFill>
                  <a:srgbClr val="333333"/>
                </a:solidFill>
                <a:latin typeface="+mn-lt"/>
                <a:ea typeface="+mn-ea"/>
                <a:cs typeface="+mn-cs"/>
              </a:defRPr>
            </a:lvl1pPr>
            <a:lvl2pPr marL="360363" indent="-180975" algn="l" defTabSz="975208" rtl="0" eaLnBrk="1" latinLnBrk="0" hangingPunct="1">
              <a:lnSpc>
                <a:spcPct val="112000"/>
              </a:lnSpc>
              <a:spcBef>
                <a:spcPts val="600"/>
              </a:spcBef>
              <a:spcAft>
                <a:spcPts val="600"/>
              </a:spcAft>
              <a:buClr>
                <a:srgbClr val="DB0011"/>
              </a:buClr>
              <a:buSzPct val="100000"/>
              <a:buFont typeface="Univers Next for HSBC Light" panose="020B0403030202020203" pitchFamily="34" charset="0"/>
              <a:buChar char="•"/>
              <a:tabLst/>
              <a:defRPr lang="en-US" sz="1600" kern="1200" dirty="0">
                <a:solidFill>
                  <a:srgbClr val="333333"/>
                </a:solidFill>
                <a:latin typeface="+mn-lt"/>
                <a:ea typeface="+mn-ea"/>
                <a:cs typeface="+mn-cs"/>
              </a:defRPr>
            </a:lvl2pPr>
            <a:lvl3pPr marL="539750" indent="-179388" algn="l" defTabSz="975208" rtl="0" eaLnBrk="1" latinLnBrk="0" hangingPunct="1">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lang="en-US" sz="1600" kern="1200" dirty="0">
                <a:solidFill>
                  <a:srgbClr val="333333"/>
                </a:solidFill>
                <a:latin typeface="+mn-lt"/>
                <a:ea typeface="+mn-ea"/>
                <a:cs typeface="+mn-cs"/>
              </a:defRPr>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3" name="Text 2 Placeholder">
            <a:extLst>
              <a:ext uri="{FF2B5EF4-FFF2-40B4-BE49-F238E27FC236}">
                <a16:creationId xmlns:a16="http://schemas.microsoft.com/office/drawing/2014/main" id="{C5BDBC06-2181-4F76-B8BA-BD7017D164A3}"/>
              </a:ext>
            </a:extLst>
          </p:cNvPr>
          <p:cNvSpPr>
            <a:spLocks noGrp="1"/>
          </p:cNvSpPr>
          <p:nvPr>
            <p:ph type="body" sz="quarter" idx="31" hasCustomPrompt="1"/>
          </p:nvPr>
        </p:nvSpPr>
        <p:spPr>
          <a:xfrm>
            <a:off x="6789761" y="1749427"/>
            <a:ext cx="5803120" cy="234867"/>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22" name="Content 1 Placeholder">
            <a:extLst>
              <a:ext uri="{FF2B5EF4-FFF2-40B4-BE49-F238E27FC236}">
                <a16:creationId xmlns:a16="http://schemas.microsoft.com/office/drawing/2014/main" id="{748B4F1A-76EF-C947-BA3B-14C0B77A8444}"/>
              </a:ext>
            </a:extLst>
          </p:cNvPr>
          <p:cNvSpPr>
            <a:spLocks noGrp="1"/>
          </p:cNvSpPr>
          <p:nvPr>
            <p:ph idx="34" hasCustomPrompt="1"/>
          </p:nvPr>
        </p:nvSpPr>
        <p:spPr>
          <a:xfrm>
            <a:off x="417514" y="2133763"/>
            <a:ext cx="5795962" cy="1927971"/>
          </a:xfrm>
        </p:spPr>
        <p:txBody>
          <a:bodyPr/>
          <a:lstStyle>
            <a:lvl1pPr marL="179388" indent="-179388">
              <a:lnSpc>
                <a:spcPct val="112000"/>
              </a:lnSpc>
              <a:spcBef>
                <a:spcPts val="600"/>
              </a:spcBef>
              <a:spcAft>
                <a:spcPts val="600"/>
              </a:spcAft>
              <a:buClr>
                <a:srgbClr val="DB0011"/>
              </a:buClr>
              <a:buSzPct val="80000"/>
              <a:buFont typeface="Wingdings" panose="05000000000000000000" pitchFamily="2" charset="2"/>
              <a:buChar char=""/>
              <a:tabLst/>
              <a:defRPr sz="1600"/>
            </a:lvl1pPr>
            <a:lvl2pPr marL="360363" indent="-180975">
              <a:lnSpc>
                <a:spcPct val="112000"/>
              </a:lnSpc>
              <a:spcBef>
                <a:spcPts val="600"/>
              </a:spcBef>
              <a:spcAft>
                <a:spcPts val="600"/>
              </a:spcAft>
              <a:buClr>
                <a:srgbClr val="DB0011"/>
              </a:buClr>
              <a:buSzPct val="100000"/>
              <a:buFont typeface="Univers Next for HSBC Light" panose="020B0403030202020203" pitchFamily="34" charset="0"/>
              <a:buChar char="•"/>
              <a:tabLst/>
              <a:defRPr sz="1600"/>
            </a:lvl2pPr>
            <a:lvl3pPr marL="539750" indent="-179388">
              <a:lnSpc>
                <a:spcPct val="112000"/>
              </a:lnSpc>
              <a:spcBef>
                <a:spcPts val="600"/>
              </a:spcBef>
              <a:spcAft>
                <a:spcPts val="600"/>
              </a:spcAft>
              <a:buClr>
                <a:srgbClr val="DB0011"/>
              </a:buClr>
              <a:buSzPct val="100000"/>
              <a:buFont typeface="Open Sans" panose="020B0606030504020204" pitchFamily="34" charset="0"/>
              <a:buChar char="–"/>
              <a:tabLst>
                <a:tab pos="1239838" algn="l"/>
              </a:tabLst>
              <a:defRPr sz="1600"/>
            </a:lvl3pPr>
            <a:lvl4pPr marL="898525" indent="-273050">
              <a:lnSpc>
                <a:spcPct val="112000"/>
              </a:lnSpc>
              <a:buClr>
                <a:srgbClr val="DB0011"/>
              </a:buClr>
              <a:buSzPct val="90000"/>
              <a:defRPr sz="900"/>
            </a:lvl4pPr>
            <a:lvl5pPr marL="1171575" indent="-273050">
              <a:lnSpc>
                <a:spcPct val="112000"/>
              </a:lnSpc>
              <a:buClr>
                <a:srgbClr val="DB0011"/>
              </a:buClr>
              <a:buSzPct val="90000"/>
              <a:defRPr sz="900"/>
            </a:lvl5pPr>
          </a:lstStyle>
          <a:p>
            <a:pPr lvl="0"/>
            <a:r>
              <a:rPr lang="en-US" dirty="0"/>
              <a:t>Click to edit text</a:t>
            </a:r>
          </a:p>
          <a:p>
            <a:pPr lvl="1"/>
            <a:r>
              <a:rPr lang="en-US" dirty="0"/>
              <a:t>Second level</a:t>
            </a:r>
          </a:p>
          <a:p>
            <a:pPr lvl="2"/>
            <a:r>
              <a:rPr lang="en-US" dirty="0"/>
              <a:t>Third level</a:t>
            </a:r>
          </a:p>
        </p:txBody>
      </p:sp>
      <p:sp>
        <p:nvSpPr>
          <p:cNvPr id="12" name="Text 1 Placeholder">
            <a:extLst>
              <a:ext uri="{FF2B5EF4-FFF2-40B4-BE49-F238E27FC236}">
                <a16:creationId xmlns:a16="http://schemas.microsoft.com/office/drawing/2014/main" id="{F2BA729E-AD94-45F5-A520-0952E68170D2}"/>
              </a:ext>
            </a:extLst>
          </p:cNvPr>
          <p:cNvSpPr>
            <a:spLocks noGrp="1"/>
          </p:cNvSpPr>
          <p:nvPr>
            <p:ph type="body" sz="quarter" idx="22" hasCustomPrompt="1"/>
          </p:nvPr>
        </p:nvSpPr>
        <p:spPr>
          <a:xfrm>
            <a:off x="417514" y="1749427"/>
            <a:ext cx="5796770" cy="234867"/>
          </a:xfrm>
        </p:spPr>
        <p:txBody>
          <a:bodyPr/>
          <a:lstStyle>
            <a:lvl1pPr marL="0" indent="0">
              <a:spcBef>
                <a:spcPts val="0"/>
              </a:spcBef>
              <a:buNone/>
              <a:defRPr sz="1600" b="0">
                <a:latin typeface="Univers Next for HSBC Bold" panose="020B0603030202020203" pitchFamily="34" charset="0"/>
              </a:defRPr>
            </a:lvl1pPr>
            <a:lvl2pPr marL="0" indent="0">
              <a:spcBef>
                <a:spcPts val="0"/>
              </a:spcBef>
              <a:buNone/>
              <a:defRPr/>
            </a:lvl2pPr>
          </a:lstStyle>
          <a:p>
            <a:pPr lvl="0"/>
            <a:r>
              <a:rPr lang="en-US" dirty="0"/>
              <a:t>Click to add title</a:t>
            </a:r>
          </a:p>
        </p:txBody>
      </p:sp>
      <p:sp>
        <p:nvSpPr>
          <p:cNvPr id="19"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5" name="Slide title">
            <a:extLst>
              <a:ext uri="{FF2B5EF4-FFF2-40B4-BE49-F238E27FC236}">
                <a16:creationId xmlns:a16="http://schemas.microsoft.com/office/drawing/2014/main" id="{AB194455-85F6-CA47-8EC2-E7F6E46AB72E}"/>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315057875"/>
      </p:ext>
    </p:extLst>
  </p:cSld>
  <p:clrMapOvr>
    <a:masterClrMapping/>
  </p:clrMapOvr>
  <p:extLst>
    <p:ext uri="{DCECCB84-F9BA-43D5-87BE-67443E8EF086}">
      <p15:sldGuideLst xmlns:p15="http://schemas.microsoft.com/office/powerpoint/2012/main">
        <p15:guide id="1" orient="horz" pos="2561" userDrawn="1">
          <p15:clr>
            <a:srgbClr val="FBAE40"/>
          </p15:clr>
        </p15:guide>
        <p15:guide id="2" orient="horz" pos="2711" userDrawn="1">
          <p15:clr>
            <a:srgbClr val="FBAE40"/>
          </p15:clr>
        </p15:guide>
        <p15:guide id="3" pos="3913" userDrawn="1">
          <p15:clr>
            <a:srgbClr val="FBAE40"/>
          </p15:clr>
        </p15:guide>
        <p15:guide id="4" pos="427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Iconic Big and Light Dark">
    <p:bg>
      <p:bgPr>
        <a:solidFill>
          <a:schemeClr val="bg2">
            <a:lumMod val="25000"/>
          </a:schemeClr>
        </a:solidFill>
        <a:effectLst/>
      </p:bgPr>
    </p:bg>
    <p:spTree>
      <p:nvGrpSpPr>
        <p:cNvPr id="1" name=""/>
        <p:cNvGrpSpPr/>
        <p:nvPr/>
      </p:nvGrpSpPr>
      <p:grpSpPr>
        <a:xfrm>
          <a:off x="0" y="0"/>
          <a:ext cx="0" cy="0"/>
          <a:chOff x="0" y="0"/>
          <a:chExt cx="0" cy="0"/>
        </a:xfrm>
      </p:grpSpPr>
      <p:pic>
        <p:nvPicPr>
          <p:cNvPr id="15" name="HSBC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7643" cy="1185889"/>
          </a:xfrm>
          <a:prstGeom prst="rect">
            <a:avLst/>
          </a:prstGeom>
        </p:spPr>
      </p:pic>
      <p:sp>
        <p:nvSpPr>
          <p:cNvPr id="6" name="Text Placeholder">
            <a:extLst>
              <a:ext uri="{FF2B5EF4-FFF2-40B4-BE49-F238E27FC236}">
                <a16:creationId xmlns:a16="http://schemas.microsoft.com/office/drawing/2014/main" id="{D4756445-9876-FD44-A110-1E91BCD78D1A}"/>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8" name="Presentation Subtitle">
            <a:extLst>
              <a:ext uri="{FF2B5EF4-FFF2-40B4-BE49-F238E27FC236}">
                <a16:creationId xmlns:a16="http://schemas.microsoft.com/office/drawing/2014/main" id="{8FA733DE-5AA2-4C49-A555-403AF11E2650}"/>
              </a:ext>
            </a:extLst>
          </p:cNvPr>
          <p:cNvSpPr>
            <a:spLocks noGrp="1"/>
          </p:cNvSpPr>
          <p:nvPr>
            <p:ph type="subTitle" idx="1" hasCustomPrompt="1"/>
          </p:nvPr>
        </p:nvSpPr>
        <p:spPr>
          <a:xfrm>
            <a:off x="419418" y="4159100"/>
            <a:ext cx="3882152" cy="667849"/>
          </a:xfrm>
        </p:spPr>
        <p:txBody>
          <a:bodyPr anchor="b">
            <a:normAutofit/>
          </a:bodyPr>
          <a:lstStyle>
            <a:lvl1pPr marL="0" indent="0" algn="l">
              <a:buNone/>
              <a:defRPr sz="1600" b="1">
                <a:solidFill>
                  <a:schemeClr val="bg1"/>
                </a:solidFill>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17" name="Presentation title">
            <a:extLst>
              <a:ext uri="{FF2B5EF4-FFF2-40B4-BE49-F238E27FC236}">
                <a16:creationId xmlns:a16="http://schemas.microsoft.com/office/drawing/2014/main" id="{8EDAE758-33DB-3245-8D6C-ADCF9E9175B7}"/>
              </a:ext>
            </a:extLst>
          </p:cNvPr>
          <p:cNvSpPr>
            <a:spLocks noGrp="1"/>
          </p:cNvSpPr>
          <p:nvPr>
            <p:ph type="ctrTitle"/>
          </p:nvPr>
        </p:nvSpPr>
        <p:spPr>
          <a:xfrm>
            <a:off x="340063" y="415927"/>
            <a:ext cx="8022385" cy="1340124"/>
          </a:xfrm>
        </p:spPr>
        <p:txBody>
          <a:bodyPr anchor="t" anchorCtr="0"/>
          <a:lstStyle>
            <a:lvl1pPr algn="l">
              <a:lnSpc>
                <a:spcPct val="80000"/>
              </a:lnSpc>
              <a:defRPr sz="7200" b="0" i="0" spc="-80" baseline="0">
                <a:solidFill>
                  <a:schemeClr val="bg1"/>
                </a:solidFill>
                <a:latin typeface="Univers Next for HSBC Light" panose="020B0403030202020203" pitchFamily="34" charset="0"/>
              </a:defRPr>
            </a:lvl1pPr>
          </a:lstStyle>
          <a:p>
            <a:r>
              <a:rPr lang="en-GB" dirty="0"/>
              <a:t>Click to edit Master title style</a:t>
            </a:r>
          </a:p>
        </p:txBody>
      </p:sp>
    </p:spTree>
    <p:extLst>
      <p:ext uri="{BB962C8B-B14F-4D97-AF65-F5344CB8AC3E}">
        <p14:creationId xmlns:p14="http://schemas.microsoft.com/office/powerpoint/2010/main" val="753591676"/>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 2/3">
    <p:spTree>
      <p:nvGrpSpPr>
        <p:cNvPr id="1" name=""/>
        <p:cNvGrpSpPr/>
        <p:nvPr/>
      </p:nvGrpSpPr>
      <p:grpSpPr>
        <a:xfrm>
          <a:off x="0" y="0"/>
          <a:ext cx="0" cy="0"/>
          <a:chOff x="0" y="0"/>
          <a:chExt cx="0" cy="0"/>
        </a:xfrm>
      </p:grpSpPr>
      <p:sp>
        <p:nvSpPr>
          <p:cNvPr id="11" name="Notes Placeholder">
            <a:extLst>
              <a:ext uri="{FF2B5EF4-FFF2-40B4-BE49-F238E27FC236}">
                <a16:creationId xmlns:a16="http://schemas.microsoft.com/office/drawing/2014/main" id="{C689CC95-10F6-449C-8F52-0C6740A86BC8}"/>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2 Placeholder"/>
          <p:cNvSpPr>
            <a:spLocks noGrp="1"/>
          </p:cNvSpPr>
          <p:nvPr>
            <p:ph idx="14" hasCustomPrompt="1"/>
          </p:nvPr>
        </p:nvSpPr>
        <p:spPr>
          <a:xfrm>
            <a:off x="4561202" y="1761301"/>
            <a:ext cx="8024500" cy="4741100"/>
          </a:xfrm>
        </p:spPr>
        <p:txBody>
          <a:bodyPr/>
          <a:lstStyle>
            <a:lvl1pPr>
              <a:lnSpc>
                <a:spcPct val="125000"/>
              </a:lnSpc>
              <a:spcBef>
                <a:spcPts val="0"/>
              </a:spcBef>
              <a:spcAft>
                <a:spcPts val="600"/>
              </a:spcAft>
              <a:buClr>
                <a:srgbClr val="DB0011"/>
              </a:buClr>
              <a:buSzPct val="90000"/>
              <a:defRPr sz="1600" b="0" i="0">
                <a:latin typeface="Univers Next for HSBC Light" panose="020B0403030202020203" pitchFamily="34" charset="0"/>
              </a:defRPr>
            </a:lvl1pPr>
            <a:lvl2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2pPr>
            <a:lvl3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3pPr>
            <a:lvl4pPr algn="l" defTabSz="975208" rtl="0" eaLnBrk="1" latinLnBrk="0" hangingPunct="1">
              <a:lnSpc>
                <a:spcPct val="112000"/>
              </a:lnSpc>
              <a:spcBef>
                <a:spcPts val="0"/>
              </a:spcBef>
              <a:spcAft>
                <a:spcPts val="1200"/>
              </a:spcAft>
              <a:buClr>
                <a:srgbClr val="DB0011"/>
              </a:buClr>
              <a:buSzPct val="90000"/>
              <a:defRPr lang="en-US" sz="1600" kern="1200" dirty="0">
                <a:solidFill>
                  <a:srgbClr val="333333"/>
                </a:solidFill>
                <a:latin typeface="+mn-lt"/>
                <a:ea typeface="+mn-ea"/>
                <a:cs typeface="+mn-cs"/>
              </a:defRPr>
            </a:lvl4pPr>
            <a:lvl5pPr algn="l" defTabSz="975208" rtl="0" eaLnBrk="1" latinLnBrk="0" hangingPunct="1">
              <a:lnSpc>
                <a:spcPct val="112000"/>
              </a:lnSpc>
              <a:spcBef>
                <a:spcPts val="0"/>
              </a:spcBef>
              <a:spcAft>
                <a:spcPts val="1200"/>
              </a:spcAft>
              <a:buClr>
                <a:srgbClr val="DB0011"/>
              </a:buClr>
              <a:buSzPct val="9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1 Placeholder">
            <a:extLst>
              <a:ext uri="{FF2B5EF4-FFF2-40B4-BE49-F238E27FC236}">
                <a16:creationId xmlns:a16="http://schemas.microsoft.com/office/drawing/2014/main" id="{B6D3A93A-7ADB-4F58-9585-7CDA4DA8F3D6}"/>
              </a:ext>
            </a:extLst>
          </p:cNvPr>
          <p:cNvSpPr>
            <a:spLocks noGrp="1"/>
          </p:cNvSpPr>
          <p:nvPr>
            <p:ph sz="quarter" idx="16" hasCustomPrompt="1"/>
          </p:nvPr>
        </p:nvSpPr>
        <p:spPr>
          <a:xfrm>
            <a:off x="424801" y="1761301"/>
            <a:ext cx="3878025" cy="4741098"/>
          </a:xfrm>
        </p:spPr>
        <p:txBody>
          <a:bodyPr/>
          <a:lstStyle>
            <a:lvl1pPr>
              <a:lnSpc>
                <a:spcPct val="112000"/>
              </a:lnSpc>
              <a:spcBef>
                <a:spcPts val="0"/>
              </a:spcBef>
              <a:spcAft>
                <a:spcPts val="600"/>
              </a:spcAft>
              <a:buClr>
                <a:srgbClr val="DB0011"/>
              </a:buClr>
              <a:defRPr sz="1600" b="0" i="0">
                <a:latin typeface="Univers Next for HSBC Light" panose="020B0403030202020203" pitchFamily="34" charset="0"/>
              </a:defRPr>
            </a:lvl1pPr>
            <a:lvl2pPr>
              <a:lnSpc>
                <a:spcPct val="112000"/>
              </a:lnSpc>
              <a:spcBef>
                <a:spcPts val="0"/>
              </a:spcBef>
              <a:spcAft>
                <a:spcPts val="1200"/>
              </a:spcAft>
              <a:buClr>
                <a:srgbClr val="DB0011"/>
              </a:buClr>
              <a:defRPr sz="1600"/>
            </a:lvl2pPr>
            <a:lvl3pPr>
              <a:lnSpc>
                <a:spcPct val="112000"/>
              </a:lnSpc>
              <a:spcBef>
                <a:spcPts val="0"/>
              </a:spcBef>
              <a:spcAft>
                <a:spcPts val="1200"/>
              </a:spcAft>
              <a:buClr>
                <a:srgbClr val="DB0011"/>
              </a:buClr>
              <a:buSzPct val="90000"/>
              <a:defRPr sz="1600"/>
            </a:lvl3pPr>
            <a:lvl4pPr>
              <a:lnSpc>
                <a:spcPct val="112000"/>
              </a:lnSpc>
              <a:spcBef>
                <a:spcPts val="0"/>
              </a:spcBef>
              <a:spcAft>
                <a:spcPts val="1200"/>
              </a:spcAft>
              <a:buClr>
                <a:srgbClr val="DB0011"/>
              </a:buClr>
              <a:defRPr sz="1600"/>
            </a:lvl4pPr>
            <a:lvl5pPr>
              <a:lnSpc>
                <a:spcPct val="112000"/>
              </a:lnSpc>
              <a:spcBef>
                <a:spcPts val="0"/>
              </a:spcBef>
              <a:spcAft>
                <a:spcPts val="1200"/>
              </a:spcAft>
              <a:buClr>
                <a:srgbClr val="DB0011"/>
              </a:buClr>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2" name="Slide title">
            <a:extLst>
              <a:ext uri="{FF2B5EF4-FFF2-40B4-BE49-F238E27FC236}">
                <a16:creationId xmlns:a16="http://schemas.microsoft.com/office/drawing/2014/main" id="{D3B12552-9BA2-914A-8505-B0E8EA219BF8}"/>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40761915"/>
      </p:ext>
    </p:extLst>
  </p:cSld>
  <p:clrMapOvr>
    <a:masterClrMapping/>
  </p:clrMapOvr>
  <p:extLst>
    <p:ext uri="{DCECCB84-F9BA-43D5-87BE-67443E8EF086}">
      <p15:sldGuideLst xmlns:p15="http://schemas.microsoft.com/office/powerpoint/2012/main">
        <p15:guide id="1" pos="2710" userDrawn="1">
          <p15:clr>
            <a:srgbClr val="FBAE40"/>
          </p15:clr>
        </p15:guide>
        <p15:guide id="2" pos="2867"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12" name="Notes Placeholder">
            <a:extLst>
              <a:ext uri="{FF2B5EF4-FFF2-40B4-BE49-F238E27FC236}">
                <a16:creationId xmlns:a16="http://schemas.microsoft.com/office/drawing/2014/main" id="{CA01C93A-73FF-414D-8492-499A56F98600}"/>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0" name="Content 3 Placeholder"/>
          <p:cNvSpPr>
            <a:spLocks noGrp="1"/>
          </p:cNvSpPr>
          <p:nvPr>
            <p:ph idx="15" hasCustomPrompt="1"/>
          </p:nvPr>
        </p:nvSpPr>
        <p:spPr>
          <a:xfrm>
            <a:off x="8971200" y="1749425"/>
            <a:ext cx="3621600" cy="4752975"/>
          </a:xfrm>
        </p:spPr>
        <p:txBody>
          <a:bodyPr/>
          <a:lstStyle>
            <a:lvl1pPr>
              <a:lnSpc>
                <a:spcPct val="125000"/>
              </a:lnSpc>
              <a:spcBef>
                <a:spcPts val="0"/>
              </a:spcBef>
              <a:spcAft>
                <a:spcPts val="600"/>
              </a:spcAft>
              <a:buClr>
                <a:srgbClr val="DB0011"/>
              </a:buClr>
              <a:buSzPct val="90000"/>
              <a:defRPr sz="1600"/>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2 Placeholder"/>
          <p:cNvSpPr>
            <a:spLocks noGrp="1"/>
          </p:cNvSpPr>
          <p:nvPr>
            <p:ph idx="14" hasCustomPrompt="1"/>
          </p:nvPr>
        </p:nvSpPr>
        <p:spPr>
          <a:xfrm>
            <a:off x="4689219" y="1749425"/>
            <a:ext cx="3621600" cy="4752975"/>
          </a:xfrm>
        </p:spPr>
        <p:txBody>
          <a:bodyPr/>
          <a:lstStyle>
            <a:lvl1pPr>
              <a:lnSpc>
                <a:spcPct val="125000"/>
              </a:lnSpc>
              <a:spcBef>
                <a:spcPts val="0"/>
              </a:spcBef>
              <a:spcAft>
                <a:spcPts val="600"/>
              </a:spcAft>
              <a:buClr>
                <a:srgbClr val="DB0011"/>
              </a:buClr>
              <a:buSzPct val="90000"/>
              <a:defRPr lang="en-US" sz="1600" kern="1200" dirty="0">
                <a:solidFill>
                  <a:srgbClr val="333333"/>
                </a:solidFill>
                <a:latin typeface="+mn-lt"/>
                <a:ea typeface="+mn-ea"/>
                <a:cs typeface="+mn-cs"/>
              </a:defRPr>
            </a:lvl1pPr>
            <a:lvl2pPr algn="l" defTabSz="975208" rtl="0" eaLnBrk="1" latinLnBrk="0" hangingPunct="1">
              <a:lnSpc>
                <a:spcPct val="112000"/>
              </a:lnSpc>
              <a:spcBef>
                <a:spcPts val="600"/>
              </a:spcBef>
              <a:spcAft>
                <a:spcPts val="600"/>
              </a:spcAft>
              <a:buClr>
                <a:srgbClr val="DB0011"/>
              </a:buClr>
              <a:buSzPct val="80000"/>
              <a:defRPr lang="en-US" sz="1600" kern="1200" dirty="0">
                <a:solidFill>
                  <a:srgbClr val="333333"/>
                </a:solidFill>
                <a:latin typeface="+mn-lt"/>
                <a:ea typeface="+mn-ea"/>
                <a:cs typeface="+mn-cs"/>
              </a:defRPr>
            </a:lvl2pPr>
            <a:lvl3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3pPr>
            <a:lvl4pPr algn="l" defTabSz="975208" rtl="0" eaLnBrk="1" latinLnBrk="0" hangingPunct="1">
              <a:lnSpc>
                <a:spcPct val="112000"/>
              </a:lnSpc>
              <a:spcBef>
                <a:spcPts val="600"/>
              </a:spcBef>
              <a:spcAft>
                <a:spcPts val="600"/>
              </a:spcAft>
              <a:buClr>
                <a:srgbClr val="DB0011"/>
              </a:buClr>
              <a:buSzPct val="100000"/>
              <a:defRPr lang="en-US" sz="1600" kern="1200" dirty="0">
                <a:solidFill>
                  <a:srgbClr val="333333"/>
                </a:solidFill>
                <a:latin typeface="+mn-lt"/>
                <a:ea typeface="+mn-ea"/>
                <a:cs typeface="+mn-cs"/>
              </a:defRPr>
            </a:lvl4pPr>
            <a:lvl5pPr algn="l" defTabSz="975208" rtl="0" eaLnBrk="1" latinLnBrk="0" hangingPunct="1">
              <a:lnSpc>
                <a:spcPct val="112000"/>
              </a:lnSpc>
              <a:spcBef>
                <a:spcPts val="600"/>
              </a:spcBef>
              <a:spcAft>
                <a:spcPts val="600"/>
              </a:spcAft>
              <a:buClr>
                <a:srgbClr val="DB0011"/>
              </a:buClr>
              <a:buSzPct val="100000"/>
              <a:defRPr lang="en-GB" sz="1600" kern="1200" dirty="0">
                <a:solidFill>
                  <a:srgbClr val="333333"/>
                </a:solidFill>
                <a:latin typeface="+mn-lt"/>
                <a:ea typeface="+mn-ea"/>
                <a:cs typeface="+mn-cs"/>
              </a:defRPr>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Content 1 Placeholder"/>
          <p:cNvSpPr>
            <a:spLocks noGrp="1"/>
          </p:cNvSpPr>
          <p:nvPr>
            <p:ph idx="1" hasCustomPrompt="1"/>
          </p:nvPr>
        </p:nvSpPr>
        <p:spPr>
          <a:xfrm>
            <a:off x="424800" y="1749425"/>
            <a:ext cx="3621600" cy="4752975"/>
          </a:xfrm>
        </p:spPr>
        <p:txBody>
          <a:bodyPr/>
          <a:lstStyle>
            <a:lvl1pPr>
              <a:lnSpc>
                <a:spcPct val="125000"/>
              </a:lnSpc>
              <a:spcBef>
                <a:spcPts val="0"/>
              </a:spcBef>
              <a:spcAft>
                <a:spcPts val="600"/>
              </a:spcAft>
              <a:buClr>
                <a:srgbClr val="DB0011"/>
              </a:buClr>
              <a:buSzPct val="90000"/>
              <a:defRPr sz="1600"/>
            </a:lvl1pPr>
            <a:lvl2pPr>
              <a:lnSpc>
                <a:spcPct val="112000"/>
              </a:lnSpc>
              <a:spcAft>
                <a:spcPts val="600"/>
              </a:spcAft>
              <a:buClr>
                <a:srgbClr val="DB0011"/>
              </a:buClr>
              <a:buSzPct val="80000"/>
              <a:defRPr sz="1600"/>
            </a:lvl2pPr>
            <a:lvl3pPr>
              <a:lnSpc>
                <a:spcPct val="112000"/>
              </a:lnSpc>
              <a:spcAft>
                <a:spcPts val="600"/>
              </a:spcAft>
              <a:buClr>
                <a:srgbClr val="DB0011"/>
              </a:buClr>
              <a:buSzPct val="100000"/>
              <a:defRPr sz="1600"/>
            </a:lvl3pPr>
            <a:lvl4pPr>
              <a:lnSpc>
                <a:spcPct val="112000"/>
              </a:lnSpc>
              <a:spcAft>
                <a:spcPts val="600"/>
              </a:spcAft>
              <a:buClr>
                <a:srgbClr val="DB0011"/>
              </a:buClr>
              <a:buSzPct val="100000"/>
              <a:defRPr sz="1600"/>
            </a:lvl4pPr>
            <a:lvl5pPr>
              <a:lnSpc>
                <a:spcPct val="112000"/>
              </a:lnSpc>
              <a:spcAft>
                <a:spcPts val="600"/>
              </a:spcAft>
              <a:buClr>
                <a:srgbClr val="DB0011"/>
              </a:buClr>
              <a:buSzPct val="100000"/>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3" name="Slide title">
            <a:extLst>
              <a:ext uri="{FF2B5EF4-FFF2-40B4-BE49-F238E27FC236}">
                <a16:creationId xmlns:a16="http://schemas.microsoft.com/office/drawing/2014/main" id="{7CDEF5A9-5CC7-6645-9D2F-A2D4DB33EAFF}"/>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964680172"/>
      </p:ext>
    </p:extLst>
  </p:cSld>
  <p:clrMapOvr>
    <a:masterClrMapping/>
  </p:clrMapOvr>
  <p:extLst>
    <p:ext uri="{DCECCB84-F9BA-43D5-87BE-67443E8EF086}">
      <p15:sldGuideLst xmlns:p15="http://schemas.microsoft.com/office/powerpoint/2012/main">
        <p15:guide id="1" pos="2949" userDrawn="1">
          <p15:clr>
            <a:srgbClr val="FBAE40"/>
          </p15:clr>
        </p15:guide>
        <p15:guide id="2" pos="2553" userDrawn="1">
          <p15:clr>
            <a:srgbClr val="FBAE40"/>
          </p15:clr>
        </p15:guide>
        <p15:guide id="3" pos="5240" userDrawn="1">
          <p15:clr>
            <a:srgbClr val="FBAE40"/>
          </p15:clr>
        </p15:guide>
        <p15:guide id="4" pos="5638"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15" name="Notes">
            <a:extLst>
              <a:ext uri="{FF2B5EF4-FFF2-40B4-BE49-F238E27FC236}">
                <a16:creationId xmlns:a16="http://schemas.microsoft.com/office/drawing/2014/main" id="{6F9A25D4-5FA6-44F3-BBBE-488D883DE3E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14" name="Text 4 Placeholder"/>
          <p:cNvSpPr>
            <a:spLocks noGrp="1"/>
          </p:cNvSpPr>
          <p:nvPr>
            <p:ph type="body" sz="quarter" idx="19" hasCustomPrompt="1"/>
          </p:nvPr>
        </p:nvSpPr>
        <p:spPr>
          <a:xfrm>
            <a:off x="8519140"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Text 3 Placeholder"/>
          <p:cNvSpPr>
            <a:spLocks noGrp="1"/>
          </p:cNvSpPr>
          <p:nvPr>
            <p:ph type="body" sz="quarter" idx="21" hasCustomPrompt="1"/>
          </p:nvPr>
        </p:nvSpPr>
        <p:spPr>
          <a:xfrm>
            <a:off x="5821026"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2 Placeholder"/>
          <p:cNvSpPr>
            <a:spLocks noGrp="1"/>
          </p:cNvSpPr>
          <p:nvPr>
            <p:ph type="body" sz="quarter" idx="15" hasCustomPrompt="1"/>
          </p:nvPr>
        </p:nvSpPr>
        <p:spPr>
          <a:xfrm>
            <a:off x="3122914" y="1749602"/>
            <a:ext cx="2361600" cy="4752798"/>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273050" indent="-273050"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2pPr>
            <a:lvl3pPr marL="449263"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3pPr>
            <a:lvl4pPr marL="625475" indent="-176213" algn="l" defTabSz="975208" rtl="0" eaLnBrk="1" latinLnBrk="0" hangingPunct="1">
              <a:lnSpc>
                <a:spcPct val="112000"/>
              </a:lnSpc>
              <a:spcBef>
                <a:spcPts val="0"/>
              </a:spcBef>
              <a:spcAft>
                <a:spcPts val="1200"/>
              </a:spcAft>
              <a:buClr>
                <a:srgbClr val="DB0011"/>
              </a:buClr>
              <a:defRPr lang="en-US" sz="1600" kern="1200" dirty="0">
                <a:solidFill>
                  <a:srgbClr val="333333"/>
                </a:solidFill>
                <a:latin typeface="+mn-lt"/>
                <a:ea typeface="+mn-ea"/>
                <a:cs typeface="+mn-cs"/>
              </a:defRPr>
            </a:lvl4pPr>
            <a:lvl5pPr marL="801688" indent="-176213" algn="l" defTabSz="975208" rtl="0" eaLnBrk="1" latinLnBrk="0" hangingPunct="1">
              <a:lnSpc>
                <a:spcPct val="112000"/>
              </a:lnSpc>
              <a:spcBef>
                <a:spcPts val="0"/>
              </a:spcBef>
              <a:spcAft>
                <a:spcPts val="1200"/>
              </a:spcAft>
              <a:buClr>
                <a:srgbClr val="DB0011"/>
              </a:buClr>
              <a:defRPr lang="en-GB" sz="1600" kern="1200" dirty="0">
                <a:solidFill>
                  <a:srgbClr val="333333"/>
                </a:solidFill>
                <a:latin typeface="+mn-lt"/>
                <a:ea typeface="+mn-ea"/>
                <a:cs typeface="+mn-cs"/>
              </a:defRPr>
            </a:lvl5pPr>
          </a:lstStyle>
          <a:p>
            <a:pPr marL="0" lvl="0" indent="0" algn="l" defTabSz="975208" rtl="0" eaLnBrk="1" latinLnBrk="0" hangingPunct="1">
              <a:lnSpc>
                <a:spcPct val="112000"/>
              </a:lnSpc>
              <a:spcBef>
                <a:spcPts val="0"/>
              </a:spcBef>
              <a:spcAft>
                <a:spcPts val="600"/>
              </a:spcAft>
              <a:buClr>
                <a:srgbClr val="DB0011"/>
              </a:buClr>
              <a:buSzPct val="90000"/>
              <a:buFont typeface="Wingdings" panose="05000000000000000000" pitchFamily="2" charset="2"/>
              <a:buNone/>
            </a:pPr>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424801" y="1749602"/>
            <a:ext cx="2361600" cy="4752798"/>
          </a:xfrm>
        </p:spPr>
        <p:txBody>
          <a:bodyPr>
            <a:noAutofit/>
          </a:bodyPr>
          <a:lstStyle>
            <a:lvl1pPr marL="0" indent="0">
              <a:lnSpc>
                <a:spcPct val="112000"/>
              </a:lnSpc>
              <a:spcBef>
                <a:spcPts val="0"/>
              </a:spcBef>
              <a:spcAft>
                <a:spcPts val="600"/>
              </a:spcAft>
              <a:buClr>
                <a:srgbClr val="DB0011"/>
              </a:buClr>
              <a:defRPr sz="1600"/>
            </a:lvl1pPr>
            <a:lvl2pPr marL="273050" indent="-273050">
              <a:lnSpc>
                <a:spcPct val="112000"/>
              </a:lnSpc>
              <a:spcBef>
                <a:spcPts val="0"/>
              </a:spcBef>
              <a:spcAft>
                <a:spcPts val="1200"/>
              </a:spcAft>
              <a:buClr>
                <a:srgbClr val="DB0011"/>
              </a:buClr>
              <a:defRPr sz="1600"/>
            </a:lvl2pPr>
            <a:lvl3pPr marL="449263" indent="-176213">
              <a:lnSpc>
                <a:spcPct val="112000"/>
              </a:lnSpc>
              <a:spcBef>
                <a:spcPts val="0"/>
              </a:spcBef>
              <a:spcAft>
                <a:spcPts val="1200"/>
              </a:spcAft>
              <a:buClr>
                <a:srgbClr val="DB0011"/>
              </a:buClr>
              <a:defRPr sz="1600"/>
            </a:lvl3pPr>
            <a:lvl4pPr marL="625475" indent="-176213">
              <a:lnSpc>
                <a:spcPct val="112000"/>
              </a:lnSpc>
              <a:spcBef>
                <a:spcPts val="0"/>
              </a:spcBef>
              <a:spcAft>
                <a:spcPts val="1200"/>
              </a:spcAft>
              <a:buClr>
                <a:srgbClr val="DB0011"/>
              </a:buClr>
              <a:defRPr sz="1600"/>
            </a:lvl4pPr>
            <a:lvl5pPr marL="801688" indent="-176213">
              <a:lnSpc>
                <a:spcPct val="112000"/>
              </a:lnSpc>
              <a:spcBef>
                <a:spcPts val="0"/>
              </a:spcBef>
              <a:spcAft>
                <a:spcPts val="1200"/>
              </a:spcAft>
              <a:buClr>
                <a:srgbClr val="DB0011"/>
              </a:buClr>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7" name="Slide title">
            <a:extLst>
              <a:ext uri="{FF2B5EF4-FFF2-40B4-BE49-F238E27FC236}">
                <a16:creationId xmlns:a16="http://schemas.microsoft.com/office/drawing/2014/main" id="{FC9901BA-31B2-7641-8D43-05327109BC27}"/>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56269606"/>
      </p:ext>
    </p:extLst>
  </p:cSld>
  <p:clrMapOvr>
    <a:masterClrMapping/>
  </p:clrMapOvr>
  <p:extLst>
    <p:ext uri="{DCECCB84-F9BA-43D5-87BE-67443E8EF086}">
      <p15:sldGuideLst xmlns:p15="http://schemas.microsoft.com/office/powerpoint/2012/main">
        <p15:guide id="1" pos="3663" userDrawn="1">
          <p15:clr>
            <a:srgbClr val="FBAE40"/>
          </p15:clr>
        </p15:guide>
        <p15:guide id="2" pos="1759" userDrawn="1">
          <p15:clr>
            <a:srgbClr val="FBAE40"/>
          </p15:clr>
        </p15:guide>
        <p15:guide id="3" pos="1964" userDrawn="1">
          <p15:clr>
            <a:srgbClr val="FBAE40"/>
          </p15:clr>
        </p15:guide>
        <p15:guide id="4" pos="3456" userDrawn="1">
          <p15:clr>
            <a:srgbClr val="FBAE40"/>
          </p15:clr>
        </p15:guide>
        <p15:guide id="5" pos="5155" userDrawn="1">
          <p15:clr>
            <a:srgbClr val="FBAE40"/>
          </p15:clr>
        </p15:guide>
        <p15:guide id="6" pos="5360" userDrawn="1">
          <p15:clr>
            <a:srgbClr val="FBAE40"/>
          </p15:clr>
        </p15:guide>
        <p15:guide id="7" pos="6866"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6 content">
    <p:spTree>
      <p:nvGrpSpPr>
        <p:cNvPr id="1" name=""/>
        <p:cNvGrpSpPr/>
        <p:nvPr/>
      </p:nvGrpSpPr>
      <p:grpSpPr>
        <a:xfrm>
          <a:off x="0" y="0"/>
          <a:ext cx="0" cy="0"/>
          <a:chOff x="0" y="0"/>
          <a:chExt cx="0" cy="0"/>
        </a:xfrm>
      </p:grpSpPr>
      <p:sp>
        <p:nvSpPr>
          <p:cNvPr id="15" name="Notes Placeholder">
            <a:extLst>
              <a:ext uri="{FF2B5EF4-FFF2-40B4-BE49-F238E27FC236}">
                <a16:creationId xmlns:a16="http://schemas.microsoft.com/office/drawing/2014/main" id="{223AC804-B633-474C-BDFD-72ABD94CAEC9}"/>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22" name="Text 6 Placeholder">
            <a:extLst>
              <a:ext uri="{FF2B5EF4-FFF2-40B4-BE49-F238E27FC236}">
                <a16:creationId xmlns:a16="http://schemas.microsoft.com/office/drawing/2014/main" id="{990F1C07-80A2-1D47-B6DB-74F05BD1C121}"/>
              </a:ext>
            </a:extLst>
          </p:cNvPr>
          <p:cNvSpPr>
            <a:spLocks noGrp="1"/>
          </p:cNvSpPr>
          <p:nvPr>
            <p:ph type="body" sz="quarter" idx="34" hasCustomPrompt="1"/>
          </p:nvPr>
        </p:nvSpPr>
        <p:spPr>
          <a:xfrm>
            <a:off x="10774801"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1" name="Text 5 Placeholder">
            <a:extLst>
              <a:ext uri="{FF2B5EF4-FFF2-40B4-BE49-F238E27FC236}">
                <a16:creationId xmlns:a16="http://schemas.microsoft.com/office/drawing/2014/main" id="{84B39896-E006-0C47-BA29-A0FE1772DC3D}"/>
              </a:ext>
            </a:extLst>
          </p:cNvPr>
          <p:cNvSpPr>
            <a:spLocks noGrp="1"/>
          </p:cNvSpPr>
          <p:nvPr>
            <p:ph type="body" sz="quarter" idx="33" hasCustomPrompt="1"/>
          </p:nvPr>
        </p:nvSpPr>
        <p:spPr>
          <a:xfrm>
            <a:off x="8702364"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4 Placeholder">
            <a:extLst>
              <a:ext uri="{FF2B5EF4-FFF2-40B4-BE49-F238E27FC236}">
                <a16:creationId xmlns:a16="http://schemas.microsoft.com/office/drawing/2014/main" id="{B9842C36-EDF3-8641-B563-FF34B648DA26}"/>
              </a:ext>
            </a:extLst>
          </p:cNvPr>
          <p:cNvSpPr>
            <a:spLocks noGrp="1"/>
          </p:cNvSpPr>
          <p:nvPr>
            <p:ph type="body" sz="quarter" idx="32" hasCustomPrompt="1"/>
          </p:nvPr>
        </p:nvSpPr>
        <p:spPr>
          <a:xfrm>
            <a:off x="6630671"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3 Placeholder">
            <a:extLst>
              <a:ext uri="{FF2B5EF4-FFF2-40B4-BE49-F238E27FC236}">
                <a16:creationId xmlns:a16="http://schemas.microsoft.com/office/drawing/2014/main" id="{9CA066B1-A2F3-734D-8DC1-0401D0AA282D}"/>
              </a:ext>
            </a:extLst>
          </p:cNvPr>
          <p:cNvSpPr>
            <a:spLocks noGrp="1"/>
          </p:cNvSpPr>
          <p:nvPr>
            <p:ph type="body" sz="quarter" idx="31" hasCustomPrompt="1"/>
          </p:nvPr>
        </p:nvSpPr>
        <p:spPr>
          <a:xfrm>
            <a:off x="4563750"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 2 Placeholder">
            <a:extLst>
              <a:ext uri="{FF2B5EF4-FFF2-40B4-BE49-F238E27FC236}">
                <a16:creationId xmlns:a16="http://schemas.microsoft.com/office/drawing/2014/main" id="{EA784B5D-3637-F64D-B490-7109FF544AD5}"/>
              </a:ext>
            </a:extLst>
          </p:cNvPr>
          <p:cNvSpPr>
            <a:spLocks noGrp="1"/>
          </p:cNvSpPr>
          <p:nvPr>
            <p:ph type="body" sz="quarter" idx="30" hasCustomPrompt="1"/>
          </p:nvPr>
        </p:nvSpPr>
        <p:spPr>
          <a:xfrm>
            <a:off x="2504764" y="1758227"/>
            <a:ext cx="1818000" cy="4744173"/>
          </a:xfrm>
        </p:spPr>
        <p:txBody>
          <a:bodyPr>
            <a:noAutofit/>
          </a:bodyPr>
          <a:lstStyle>
            <a:lvl1pPr marL="0" indent="0">
              <a:lnSpc>
                <a:spcPct val="80000"/>
              </a:lnSpc>
              <a:spcBef>
                <a:spcPts val="0"/>
              </a:spcBef>
              <a:spcAft>
                <a:spcPts val="1200"/>
              </a:spcAft>
              <a:buClr>
                <a:srgbClr val="DB0011"/>
              </a:buClr>
              <a:defRPr lang="en-US" sz="1600" kern="1200" dirty="0">
                <a:solidFill>
                  <a:srgbClr val="333333"/>
                </a:solidFill>
                <a:latin typeface="+mn-lt"/>
                <a:ea typeface="+mn-ea"/>
                <a:cs typeface="+mn-cs"/>
              </a:defRPr>
            </a:lvl1pPr>
            <a:lvl2pPr marL="179388"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2pPr>
            <a:lvl3pPr marL="360363" indent="-180975" algn="l" defTabSz="975208" rtl="0" eaLnBrk="1" latinLnBrk="0" hangingPunct="1">
              <a:lnSpc>
                <a:spcPct val="112000"/>
              </a:lnSpc>
              <a:spcBef>
                <a:spcPts val="600"/>
              </a:spcBef>
              <a:spcAft>
                <a:spcPts val="600"/>
              </a:spcAft>
              <a:buClr>
                <a:srgbClr val="DB0011"/>
              </a:buClr>
              <a:tabLst>
                <a:tab pos="1239838" algn="l"/>
              </a:tabLst>
              <a:defRPr lang="en-US" sz="1600" kern="1200" dirty="0">
                <a:solidFill>
                  <a:srgbClr val="333333"/>
                </a:solidFill>
                <a:latin typeface="+mn-lt"/>
                <a:ea typeface="+mn-ea"/>
                <a:cs typeface="+mn-cs"/>
              </a:defRPr>
            </a:lvl3pPr>
            <a:lvl4pPr marL="539750" indent="-179388" algn="l" defTabSz="975208" rtl="0" eaLnBrk="1" latinLnBrk="0" hangingPunct="1">
              <a:lnSpc>
                <a:spcPct val="112000"/>
              </a:lnSpc>
              <a:spcBef>
                <a:spcPts val="600"/>
              </a:spcBef>
              <a:spcAft>
                <a:spcPts val="600"/>
              </a:spcAft>
              <a:buClr>
                <a:srgbClr val="DB0011"/>
              </a:buClr>
              <a:tabLst/>
              <a:defRPr lang="en-US" sz="1600" kern="1200" dirty="0">
                <a:solidFill>
                  <a:srgbClr val="333333"/>
                </a:solidFill>
                <a:latin typeface="+mn-lt"/>
                <a:ea typeface="+mn-ea"/>
                <a:cs typeface="+mn-cs"/>
              </a:defRPr>
            </a:lvl4pPr>
            <a:lvl5pPr marL="711200" indent="-171450" algn="l" defTabSz="975208" rtl="0" eaLnBrk="1" latinLnBrk="0" hangingPunct="1">
              <a:lnSpc>
                <a:spcPct val="112000"/>
              </a:lnSpc>
              <a:spcBef>
                <a:spcPts val="600"/>
              </a:spcBef>
              <a:spcAft>
                <a:spcPts val="600"/>
              </a:spcAft>
              <a:buClr>
                <a:srgbClr val="DB0011"/>
              </a:buClr>
              <a:tabLst>
                <a:tab pos="2006600" algn="l"/>
              </a:tabLst>
              <a:defRPr lang="en-GB" sz="1600" kern="1200" dirty="0">
                <a:solidFill>
                  <a:srgbClr val="333333"/>
                </a:solidFill>
                <a:latin typeface="+mn-lt"/>
                <a:ea typeface="+mn-ea"/>
                <a:cs typeface="+mn-cs"/>
              </a:defRPr>
            </a:lvl5pPr>
          </a:lstStyle>
          <a:p>
            <a:pPr marL="0" lvl="0" indent="0" algn="l" defTabSz="975208" rtl="0" eaLnBrk="1" latinLnBrk="0" hangingPunct="1">
              <a:lnSpc>
                <a:spcPct val="80000"/>
              </a:lnSpc>
              <a:spcBef>
                <a:spcPts val="0"/>
              </a:spcBef>
              <a:spcAft>
                <a:spcPts val="600"/>
              </a:spcAft>
              <a:buClr>
                <a:srgbClr val="DB0011"/>
              </a:buClr>
              <a:buSzPct val="90000"/>
              <a:buFont typeface="Wingdings" panose="05000000000000000000" pitchFamily="2" charset="2"/>
              <a:buNone/>
            </a:pPr>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ext 1 Placeholder"/>
          <p:cNvSpPr>
            <a:spLocks noGrp="1"/>
          </p:cNvSpPr>
          <p:nvPr>
            <p:ph type="body" sz="quarter" idx="17" hasCustomPrompt="1"/>
          </p:nvPr>
        </p:nvSpPr>
        <p:spPr>
          <a:xfrm>
            <a:off x="424801" y="1758227"/>
            <a:ext cx="1818000" cy="4744173"/>
          </a:xfrm>
        </p:spPr>
        <p:txBody>
          <a:bodyPr>
            <a:noAutofit/>
          </a:bodyPr>
          <a:lstStyle>
            <a:lvl1pPr marL="0" indent="0">
              <a:lnSpc>
                <a:spcPct val="80000"/>
              </a:lnSpc>
              <a:spcBef>
                <a:spcPts val="0"/>
              </a:spcBef>
              <a:spcAft>
                <a:spcPts val="600"/>
              </a:spcAft>
              <a:buClr>
                <a:srgbClr val="DB0011"/>
              </a:buClr>
              <a:defRPr sz="1600"/>
            </a:lvl1pPr>
            <a:lvl2pPr marL="179388" indent="-179388">
              <a:lnSpc>
                <a:spcPct val="112000"/>
              </a:lnSpc>
              <a:spcAft>
                <a:spcPts val="600"/>
              </a:spcAft>
              <a:buClr>
                <a:srgbClr val="DB0011"/>
              </a:buClr>
              <a:tabLst/>
              <a:defRPr sz="1600"/>
            </a:lvl2pPr>
            <a:lvl3pPr marL="360363" indent="-180975">
              <a:lnSpc>
                <a:spcPct val="112000"/>
              </a:lnSpc>
              <a:spcAft>
                <a:spcPts val="600"/>
              </a:spcAft>
              <a:buClr>
                <a:srgbClr val="DB0011"/>
              </a:buClr>
              <a:tabLst>
                <a:tab pos="1239838" algn="l"/>
              </a:tabLst>
              <a:defRPr sz="1600"/>
            </a:lvl3pPr>
            <a:lvl4pPr marL="539750" indent="-179388">
              <a:lnSpc>
                <a:spcPct val="112000"/>
              </a:lnSpc>
              <a:spcAft>
                <a:spcPts val="600"/>
              </a:spcAft>
              <a:buClr>
                <a:srgbClr val="DB0011"/>
              </a:buClr>
              <a:tabLst/>
              <a:defRPr sz="1600"/>
            </a:lvl4pPr>
            <a:lvl5pPr marL="711200" indent="-171450">
              <a:lnSpc>
                <a:spcPct val="112000"/>
              </a:lnSpc>
              <a:spcAft>
                <a:spcPts val="600"/>
              </a:spcAft>
              <a:buClr>
                <a:srgbClr val="DB0011"/>
              </a:buClr>
              <a:tabLst>
                <a:tab pos="2006600" algn="l"/>
              </a:tabLst>
              <a:defRPr sz="16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6" name="Slide title">
            <a:extLst>
              <a:ext uri="{FF2B5EF4-FFF2-40B4-BE49-F238E27FC236}">
                <a16:creationId xmlns:a16="http://schemas.microsoft.com/office/drawing/2014/main" id="{BBEC048D-8D24-974F-A67F-A56F91305783}"/>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712056481"/>
      </p:ext>
    </p:extLst>
  </p:cSld>
  <p:clrMapOvr>
    <a:masterClrMapping/>
  </p:clrMapOvr>
  <p:extLst>
    <p:ext uri="{DCECCB84-F9BA-43D5-87BE-67443E8EF086}">
      <p15:sldGuideLst xmlns:p15="http://schemas.microsoft.com/office/powerpoint/2012/main">
        <p15:guide id="1" pos="4020" userDrawn="1">
          <p15:clr>
            <a:srgbClr val="FBAE40"/>
          </p15:clr>
        </p15:guide>
        <p15:guide id="2" pos="1415" userDrawn="1">
          <p15:clr>
            <a:srgbClr val="FBAE40"/>
          </p15:clr>
        </p15:guide>
        <p15:guide id="3" pos="1571" userDrawn="1">
          <p15:clr>
            <a:srgbClr val="FBAE40"/>
          </p15:clr>
        </p15:guide>
        <p15:guide id="4" pos="2723" userDrawn="1">
          <p15:clr>
            <a:srgbClr val="FBAE40"/>
          </p15:clr>
        </p15:guide>
        <p15:guide id="5" pos="2863" userDrawn="1">
          <p15:clr>
            <a:srgbClr val="FBAE40"/>
          </p15:clr>
        </p15:guide>
        <p15:guide id="6" pos="5328" userDrawn="1">
          <p15:clr>
            <a:srgbClr val="FBAE40"/>
          </p15:clr>
        </p15:guide>
        <p15:guide id="7" pos="4172" userDrawn="1">
          <p15:clr>
            <a:srgbClr val="FBAE40"/>
          </p15:clr>
        </p15:guide>
        <p15:guide id="8" pos="5481" userDrawn="1">
          <p15:clr>
            <a:srgbClr val="FBAE40"/>
          </p15:clr>
        </p15:guide>
        <p15:guide id="9" pos="6627" userDrawn="1">
          <p15:clr>
            <a:srgbClr val="FBAE40"/>
          </p15:clr>
        </p15:guide>
        <p15:guide id="10" pos="6785"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19" name="Notes">
            <a:extLst>
              <a:ext uri="{FF2B5EF4-FFF2-40B4-BE49-F238E27FC236}">
                <a16:creationId xmlns:a16="http://schemas.microsoft.com/office/drawing/2014/main" id="{C58A409E-5DFD-4C22-A867-8BC0495B4573}"/>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9" name="Content 3 Placeholder"/>
          <p:cNvSpPr>
            <a:spLocks noGrp="1"/>
          </p:cNvSpPr>
          <p:nvPr>
            <p:ph idx="15" hasCustomPrompt="1"/>
          </p:nvPr>
        </p:nvSpPr>
        <p:spPr>
          <a:xfrm>
            <a:off x="8955624" y="3279804"/>
            <a:ext cx="3621600" cy="2801419"/>
          </a:xfrm>
        </p:spPr>
        <p:txBody>
          <a:bodyPr>
            <a:normAutofit/>
          </a:bodyPr>
          <a:lstStyle>
            <a:lvl1pPr marL="0" indent="0">
              <a:lnSpc>
                <a:spcPct val="112000"/>
              </a:lnSpc>
              <a:spcBef>
                <a:spcPts val="0"/>
              </a:spcBef>
              <a:spcAft>
                <a:spcPts val="1800"/>
              </a:spcAft>
              <a:buSzPct val="90000"/>
              <a:buNone/>
              <a:defRPr lang="en-US" sz="1600" kern="1200" dirty="0">
                <a:solidFill>
                  <a:srgbClr val="333333"/>
                </a:solidFill>
                <a:latin typeface="+mn-lt"/>
                <a:ea typeface="+mn-ea"/>
                <a:cs typeface="+mn-cs"/>
              </a:defRPr>
            </a:lvl1pPr>
            <a:lvl2pPr marL="0" indent="0">
              <a:lnSpc>
                <a:spcPct val="112000"/>
              </a:lnSpc>
              <a:buSzPct val="90000"/>
              <a:buNone/>
              <a:defRPr lang="en-US" sz="16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 </a:t>
            </a:r>
          </a:p>
          <a:p>
            <a:pPr marL="0" lvl="1"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a:t>
            </a:r>
          </a:p>
        </p:txBody>
      </p:sp>
      <p:cxnSp>
        <p:nvCxnSpPr>
          <p:cNvPr id="25" name="Graphic 3"/>
          <p:cNvCxnSpPr/>
          <p:nvPr userDrawn="1"/>
        </p:nvCxnSpPr>
        <p:spPr>
          <a:xfrm>
            <a:off x="8955624"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6" name="Text 3 Placeholder"/>
          <p:cNvSpPr>
            <a:spLocks noGrp="1"/>
          </p:cNvSpPr>
          <p:nvPr>
            <p:ph type="body" sz="quarter" idx="21" hasCustomPrompt="1"/>
          </p:nvPr>
        </p:nvSpPr>
        <p:spPr>
          <a:xfrm>
            <a:off x="10057225" y="1758938"/>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3" name="Picture 3 Placeholder"/>
          <p:cNvSpPr>
            <a:spLocks noGrp="1"/>
          </p:cNvSpPr>
          <p:nvPr>
            <p:ph type="pic" sz="quarter" idx="18"/>
          </p:nvPr>
        </p:nvSpPr>
        <p:spPr>
          <a:xfrm>
            <a:off x="8955625" y="1759935"/>
            <a:ext cx="1008001" cy="1008000"/>
          </a:xfrm>
        </p:spPr>
        <p:txBody>
          <a:bodyPr anchor="ctr"/>
          <a:lstStyle>
            <a:lvl1pPr marL="0" indent="0" algn="ctr">
              <a:buNone/>
              <a:defRPr sz="1000"/>
            </a:lvl1pPr>
          </a:lstStyle>
          <a:p>
            <a:r>
              <a:rPr lang="en-GB"/>
              <a:t>Click icon to add picture</a:t>
            </a:r>
            <a:endParaRPr lang="en-GB" dirty="0"/>
          </a:p>
        </p:txBody>
      </p:sp>
      <p:sp>
        <p:nvSpPr>
          <p:cNvPr id="7" name="Content 2 Placeholder"/>
          <p:cNvSpPr>
            <a:spLocks noGrp="1"/>
          </p:cNvSpPr>
          <p:nvPr>
            <p:ph idx="14" hasCustomPrompt="1"/>
          </p:nvPr>
        </p:nvSpPr>
        <p:spPr>
          <a:xfrm>
            <a:off x="4690212" y="3304855"/>
            <a:ext cx="3621600" cy="2780632"/>
          </a:xfrm>
        </p:spPr>
        <p:txBody>
          <a:bodyPr>
            <a:normAutofit/>
          </a:bodyPr>
          <a:lstStyle>
            <a:lvl1pPr marL="0" indent="0">
              <a:lnSpc>
                <a:spcPct val="112000"/>
              </a:lnSpc>
              <a:spcBef>
                <a:spcPts val="0"/>
              </a:spcBef>
              <a:spcAft>
                <a:spcPts val="1800"/>
              </a:spcAft>
              <a:buSzPct val="90000"/>
              <a:buNone/>
              <a:defRPr lang="en-US" sz="1600" kern="1200" dirty="0">
                <a:solidFill>
                  <a:srgbClr val="333333"/>
                </a:solidFill>
                <a:latin typeface="+mn-lt"/>
                <a:ea typeface="+mn-ea"/>
                <a:cs typeface="+mn-cs"/>
              </a:defRPr>
            </a:lvl1pPr>
            <a:lvl2pPr marL="0" indent="0">
              <a:lnSpc>
                <a:spcPct val="112000"/>
              </a:lnSpc>
              <a:buSzPct val="90000"/>
              <a:buNone/>
              <a:defRPr lang="en-US" sz="1600" kern="1200" dirty="0">
                <a:solidFill>
                  <a:srgbClr val="333333"/>
                </a:solidFill>
                <a:latin typeface="+mn-lt"/>
                <a:ea typeface="+mn-ea"/>
                <a:cs typeface="+mn-cs"/>
              </a:defRPr>
            </a:lvl2pPr>
            <a:lvl3pPr>
              <a:buSzPct val="90000"/>
              <a:defRPr/>
            </a:lvl3pPr>
            <a:lvl4pPr>
              <a:buSzPct val="90000"/>
              <a:defRPr/>
            </a:lvl4pPr>
            <a:lvl5pPr>
              <a:buSzPct val="90000"/>
              <a:defRPr/>
            </a:lvl5pPr>
          </a:lstStyle>
          <a:p>
            <a:pPr marL="0" lvl="0"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 </a:t>
            </a:r>
          </a:p>
          <a:p>
            <a:pPr marL="0" lvl="1" indent="0" algn="l" defTabSz="975208" rtl="0" eaLnBrk="1" latinLnBrk="0" hangingPunct="1">
              <a:lnSpc>
                <a:spcPct val="112000"/>
              </a:lnSpc>
              <a:spcBef>
                <a:spcPts val="0"/>
              </a:spcBef>
              <a:spcAft>
                <a:spcPts val="1200"/>
              </a:spcAft>
              <a:buClr>
                <a:srgbClr val="DB0011"/>
              </a:buClr>
              <a:buSzPct val="90000"/>
              <a:buFont typeface="Wingdings" panose="05000000000000000000" pitchFamily="2" charset="2"/>
              <a:buNone/>
            </a:pPr>
            <a:r>
              <a:rPr lang="en-US" dirty="0"/>
              <a:t>Click to edit text</a:t>
            </a:r>
          </a:p>
        </p:txBody>
      </p:sp>
      <p:cxnSp>
        <p:nvCxnSpPr>
          <p:cNvPr id="24" name="Graphic 2"/>
          <p:cNvCxnSpPr/>
          <p:nvPr userDrawn="1"/>
        </p:nvCxnSpPr>
        <p:spPr>
          <a:xfrm>
            <a:off x="4690212"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4" name="Text 2 Placeholder"/>
          <p:cNvSpPr>
            <a:spLocks noGrp="1"/>
          </p:cNvSpPr>
          <p:nvPr>
            <p:ph type="body" sz="quarter" idx="19" hasCustomPrompt="1"/>
          </p:nvPr>
        </p:nvSpPr>
        <p:spPr>
          <a:xfrm>
            <a:off x="5791813" y="1759936"/>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2" name="Picture 2 Placeholder"/>
          <p:cNvSpPr>
            <a:spLocks noGrp="1"/>
          </p:cNvSpPr>
          <p:nvPr>
            <p:ph type="pic" sz="quarter" idx="17"/>
          </p:nvPr>
        </p:nvSpPr>
        <p:spPr>
          <a:xfrm>
            <a:off x="4690213" y="1759935"/>
            <a:ext cx="1008001" cy="1008000"/>
          </a:xfrm>
        </p:spPr>
        <p:txBody>
          <a:bodyPr anchor="ctr"/>
          <a:lstStyle>
            <a:lvl1pPr marL="0" indent="0" algn="ctr">
              <a:buNone/>
              <a:defRPr sz="1000"/>
            </a:lvl1pPr>
          </a:lstStyle>
          <a:p>
            <a:r>
              <a:rPr lang="en-GB"/>
              <a:t>Click icon to add picture</a:t>
            </a:r>
            <a:endParaRPr lang="en-GB" dirty="0"/>
          </a:p>
        </p:txBody>
      </p:sp>
      <p:sp>
        <p:nvSpPr>
          <p:cNvPr id="3" name="Content 1 Placeholder"/>
          <p:cNvSpPr>
            <a:spLocks noGrp="1"/>
          </p:cNvSpPr>
          <p:nvPr>
            <p:ph idx="1" hasCustomPrompt="1"/>
          </p:nvPr>
        </p:nvSpPr>
        <p:spPr>
          <a:xfrm>
            <a:off x="424800" y="3317380"/>
            <a:ext cx="3621600" cy="2770239"/>
          </a:xfrm>
        </p:spPr>
        <p:txBody>
          <a:bodyPr>
            <a:normAutofit/>
          </a:bodyPr>
          <a:lstStyle>
            <a:lvl1pPr marL="0" indent="0">
              <a:lnSpc>
                <a:spcPct val="112000"/>
              </a:lnSpc>
              <a:spcBef>
                <a:spcPts val="0"/>
              </a:spcBef>
              <a:spcAft>
                <a:spcPts val="1200"/>
              </a:spcAft>
              <a:buSzPct val="90000"/>
              <a:buNone/>
              <a:defRPr sz="1600"/>
            </a:lvl1pPr>
            <a:lvl2pPr marL="0" indent="0">
              <a:lnSpc>
                <a:spcPct val="112000"/>
              </a:lnSpc>
              <a:spcBef>
                <a:spcPts val="0"/>
              </a:spcBef>
              <a:spcAft>
                <a:spcPts val="1200"/>
              </a:spcAft>
              <a:buSzPct val="90000"/>
              <a:buNone/>
              <a:defRPr sz="1600"/>
            </a:lvl2pPr>
            <a:lvl3pPr>
              <a:buSzPct val="90000"/>
              <a:defRPr/>
            </a:lvl3pPr>
            <a:lvl4pPr>
              <a:buSzPct val="90000"/>
              <a:defRPr/>
            </a:lvl4pPr>
            <a:lvl5pPr>
              <a:buSzPct val="90000"/>
              <a:defRPr/>
            </a:lvl5pPr>
          </a:lstStyle>
          <a:p>
            <a:pPr lvl="0"/>
            <a:r>
              <a:rPr lang="en-US" dirty="0"/>
              <a:t>Click to edit text</a:t>
            </a:r>
          </a:p>
          <a:p>
            <a:pPr lvl="1"/>
            <a:r>
              <a:rPr lang="en-US" dirty="0"/>
              <a:t>Click to edit text</a:t>
            </a:r>
          </a:p>
        </p:txBody>
      </p:sp>
      <p:cxnSp>
        <p:nvCxnSpPr>
          <p:cNvPr id="23" name="Graphic 1"/>
          <p:cNvCxnSpPr/>
          <p:nvPr userDrawn="1"/>
        </p:nvCxnSpPr>
        <p:spPr>
          <a:xfrm>
            <a:off x="424800" y="3079004"/>
            <a:ext cx="3621600" cy="0"/>
          </a:xfrm>
          <a:prstGeom prst="line">
            <a:avLst/>
          </a:prstGeom>
          <a:ln w="12700">
            <a:solidFill>
              <a:srgbClr val="333333"/>
            </a:solidFill>
          </a:ln>
        </p:spPr>
        <p:style>
          <a:lnRef idx="1">
            <a:schemeClr val="accent1"/>
          </a:lnRef>
          <a:fillRef idx="0">
            <a:schemeClr val="accent1"/>
          </a:fillRef>
          <a:effectRef idx="0">
            <a:schemeClr val="accent1"/>
          </a:effectRef>
          <a:fontRef idx="minor">
            <a:schemeClr val="tx1"/>
          </a:fontRef>
        </p:style>
      </p:cxnSp>
      <p:sp>
        <p:nvSpPr>
          <p:cNvPr id="15" name="Text 1 Placeholder"/>
          <p:cNvSpPr>
            <a:spLocks noGrp="1"/>
          </p:cNvSpPr>
          <p:nvPr>
            <p:ph type="body" sz="quarter" idx="20" hasCustomPrompt="1"/>
          </p:nvPr>
        </p:nvSpPr>
        <p:spPr>
          <a:xfrm>
            <a:off x="1526401" y="1759936"/>
            <a:ext cx="2520000" cy="1008000"/>
          </a:xfrm>
        </p:spPr>
        <p:txBody>
          <a:bodyPr/>
          <a:lstStyle>
            <a:lvl1pPr marL="0" indent="0">
              <a:lnSpc>
                <a:spcPct val="112000"/>
              </a:lnSpc>
              <a:spcBef>
                <a:spcPts val="0"/>
              </a:spcBef>
              <a:spcAft>
                <a:spcPts val="853"/>
              </a:spcAft>
              <a:buNone/>
              <a:defRPr sz="2000">
                <a:latin typeface="+mj-lt"/>
              </a:defRPr>
            </a:lvl1pPr>
            <a:lvl2pPr marL="0" indent="0">
              <a:lnSpc>
                <a:spcPct val="112000"/>
              </a:lnSpc>
              <a:spcBef>
                <a:spcPts val="0"/>
              </a:spcBef>
              <a:buNone/>
              <a:defRPr sz="1600" b="1" i="0">
                <a:latin typeface="Univers Next for HSBC Regular" panose="020B0503030202020203" pitchFamily="34" charset="0"/>
              </a:defRPr>
            </a:lvl2pPr>
            <a:lvl3pPr marL="0" indent="0">
              <a:lnSpc>
                <a:spcPct val="112000"/>
              </a:lnSpc>
              <a:spcBef>
                <a:spcPts val="320"/>
              </a:spcBef>
              <a:buNone/>
              <a:defRPr sz="1600">
                <a:solidFill>
                  <a:schemeClr val="tx1"/>
                </a:solidFill>
              </a:defRPr>
            </a:lvl3pPr>
          </a:lstStyle>
          <a:p>
            <a:pPr lvl="0"/>
            <a:r>
              <a:rPr lang="en-US" dirty="0"/>
              <a:t>Click to edit text</a:t>
            </a:r>
          </a:p>
          <a:p>
            <a:pPr lvl="1"/>
            <a:r>
              <a:rPr lang="en-US" dirty="0"/>
              <a:t>Second level</a:t>
            </a:r>
          </a:p>
          <a:p>
            <a:pPr lvl="2"/>
            <a:r>
              <a:rPr lang="en-US" dirty="0"/>
              <a:t>Third level</a:t>
            </a:r>
          </a:p>
        </p:txBody>
      </p:sp>
      <p:sp>
        <p:nvSpPr>
          <p:cNvPr id="11" name="Picture 1 Placeholder"/>
          <p:cNvSpPr>
            <a:spLocks noGrp="1"/>
          </p:cNvSpPr>
          <p:nvPr>
            <p:ph type="pic" sz="quarter" idx="16"/>
          </p:nvPr>
        </p:nvSpPr>
        <p:spPr>
          <a:xfrm>
            <a:off x="424799" y="1759935"/>
            <a:ext cx="1008001" cy="1008000"/>
          </a:xfrm>
        </p:spPr>
        <p:txBody>
          <a:bodyPr anchor="ctr"/>
          <a:lstStyle>
            <a:lvl1pPr marL="0" indent="0" algn="ctr">
              <a:buNone/>
              <a:defRPr sz="1050"/>
            </a:lvl1pPr>
          </a:lstStyle>
          <a:p>
            <a:r>
              <a:rPr lang="en-GB"/>
              <a:t>Click icon to add picture</a:t>
            </a:r>
            <a:endParaRPr lang="en-GB" dirty="0"/>
          </a:p>
        </p:txBody>
      </p:sp>
      <p:sp>
        <p:nvSpPr>
          <p:cNvPr id="18"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21" name="Slide title">
            <a:extLst>
              <a:ext uri="{FF2B5EF4-FFF2-40B4-BE49-F238E27FC236}">
                <a16:creationId xmlns:a16="http://schemas.microsoft.com/office/drawing/2014/main" id="{7E6FE804-05C4-8641-973B-0D87EA69723D}"/>
              </a:ext>
            </a:extLst>
          </p:cNvPr>
          <p:cNvSpPr>
            <a:spLocks noGrp="1"/>
          </p:cNvSpPr>
          <p:nvPr>
            <p:ph type="title" hasCustomPrompt="1"/>
          </p:nvPr>
        </p:nvSpPr>
        <p:spPr>
          <a:xfrm>
            <a:off x="417599" y="4048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1608330709"/>
      </p:ext>
    </p:extLst>
  </p:cSld>
  <p:clrMapOvr>
    <a:masterClrMapping/>
  </p:clrMapOvr>
  <p:extLst>
    <p:ext uri="{DCECCB84-F9BA-43D5-87BE-67443E8EF086}">
      <p15:sldGuideLst xmlns:p15="http://schemas.microsoft.com/office/powerpoint/2012/main">
        <p15:guide id="1" pos="2553" userDrawn="1">
          <p15:clr>
            <a:srgbClr val="FBAE40"/>
          </p15:clr>
        </p15:guide>
        <p15:guide id="2" pos="2949" userDrawn="1">
          <p15:clr>
            <a:srgbClr val="FBAE40"/>
          </p15:clr>
        </p15:guide>
        <p15:guide id="3" pos="5240" userDrawn="1">
          <p15:clr>
            <a:srgbClr val="FBAE40"/>
          </p15:clr>
        </p15:guide>
        <p15:guide id="4" pos="5638"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Key Mess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73593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9" name="Notes Placeholder">
            <a:extLst>
              <a:ext uri="{FF2B5EF4-FFF2-40B4-BE49-F238E27FC236}">
                <a16:creationId xmlns:a16="http://schemas.microsoft.com/office/drawing/2014/main" id="{06B51FE7-922C-4285-84F6-CAF6DA2D7074}"/>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6" name="Disclaimer Text Placeholder"/>
          <p:cNvSpPr>
            <a:spLocks noGrp="1"/>
          </p:cNvSpPr>
          <p:nvPr>
            <p:ph type="body" sz="quarter" idx="12"/>
          </p:nvPr>
        </p:nvSpPr>
        <p:spPr>
          <a:xfrm>
            <a:off x="417512" y="1749427"/>
            <a:ext cx="12167999" cy="4752973"/>
          </a:xfrm>
        </p:spPr>
        <p:txBody>
          <a:bodyPr numCol="2" spcCol="360000">
            <a:normAutofit/>
          </a:bodyPr>
          <a:lstStyle>
            <a:lvl1pPr marL="0" indent="0">
              <a:buNone/>
              <a:defRPr sz="1067"/>
            </a:lvl1pPr>
          </a:lstStyle>
          <a:p>
            <a:pPr lvl="0"/>
            <a:endParaRPr lang="en-US" dirty="0"/>
          </a:p>
        </p:txBody>
      </p:sp>
      <p:sp>
        <p:nvSpPr>
          <p:cNvPr id="10"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8" name="Slide title">
            <a:extLst>
              <a:ext uri="{FF2B5EF4-FFF2-40B4-BE49-F238E27FC236}">
                <a16:creationId xmlns:a16="http://schemas.microsoft.com/office/drawing/2014/main" id="{22C2AB08-D41F-CE43-AE06-DA8F370FA126}"/>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2399274946"/>
      </p:ext>
    </p:extLst>
  </p:cSld>
  <p:clrMapOvr>
    <a:masterClrMapping/>
  </p:clrMapOvr>
  <p:extLst>
    <p:ext uri="{DCECCB84-F9BA-43D5-87BE-67443E8EF086}">
      <p15:sldGuideLst xmlns:p15="http://schemas.microsoft.com/office/powerpoint/2012/main">
        <p15:guide id="1" pos="4004" userDrawn="1">
          <p15:clr>
            <a:srgbClr val="FBAE40"/>
          </p15:clr>
        </p15:guide>
        <p15:guide id="2" pos="4177"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46"/>
            <a:ext cx="13003212" cy="7314307"/>
          </a:xfrm>
          <a:prstGeom prst="rect">
            <a:avLst/>
          </a:prstGeom>
        </p:spPr>
      </p:pic>
      <p:sp>
        <p:nvSpPr>
          <p:cNvPr id="7" name="Mask">
            <a:extLst>
              <a:ext uri="{FF2B5EF4-FFF2-40B4-BE49-F238E27FC236}">
                <a16:creationId xmlns:a16="http://schemas.microsoft.com/office/drawing/2014/main" id="{36489FBB-4E9B-664A-BBB4-CA2B47BBC147}"/>
              </a:ext>
            </a:extLst>
          </p:cNvPr>
          <p:cNvSpPr/>
          <p:nvPr userDrawn="1"/>
        </p:nvSpPr>
        <p:spPr>
          <a:xfrm flipH="1">
            <a:off x="0" y="0"/>
            <a:ext cx="13003212" cy="73152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D06F2E3F-03F8-184B-8735-780F8AF70EB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userDrawn="1"/>
        </p:nvSpPr>
        <p:spPr>
          <a:xfrm>
            <a:off x="417513" y="2608989"/>
            <a:ext cx="4749800" cy="1023938"/>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400" dirty="0"/>
              <a:t>Que </a:t>
            </a:r>
            <a:r>
              <a:rPr lang="en-GB" sz="1400" dirty="0" err="1"/>
              <a:t>everisque</a:t>
            </a:r>
            <a:r>
              <a:rPr lang="en-GB" sz="1400" dirty="0"/>
              <a:t> </a:t>
            </a:r>
            <a:r>
              <a:rPr lang="en-GB" sz="1400" dirty="0" err="1"/>
              <a:t>iminvendis</a:t>
            </a:r>
            <a:r>
              <a:rPr lang="en-GB" sz="1400" dirty="0"/>
              <a:t> et </a:t>
            </a:r>
            <a:r>
              <a:rPr lang="en-GB" sz="1400" dirty="0" err="1"/>
              <a:t>accusdam</a:t>
            </a:r>
            <a:r>
              <a:rPr lang="en-GB" sz="1400" dirty="0"/>
              <a:t> </a:t>
            </a:r>
            <a:r>
              <a:rPr lang="en-GB" sz="1400" dirty="0" err="1"/>
              <a:t>ipsa</a:t>
            </a:r>
            <a:r>
              <a:rPr lang="en-GB" sz="1400" dirty="0"/>
              <a:t> </a:t>
            </a:r>
            <a:br>
              <a:rPr lang="en-GB" sz="1400" dirty="0"/>
            </a:br>
            <a:r>
              <a:rPr lang="en-GB" sz="1400" dirty="0" err="1"/>
              <a:t>volesto</a:t>
            </a:r>
            <a:r>
              <a:rPr lang="en-GB" sz="1400" dirty="0"/>
              <a:t> </a:t>
            </a:r>
            <a:r>
              <a:rPr lang="en-GB" sz="1400" dirty="0" err="1"/>
              <a:t>tatemod</a:t>
            </a:r>
            <a:r>
              <a:rPr lang="en-GB" sz="1400" dirty="0"/>
              <a:t> </a:t>
            </a:r>
            <a:r>
              <a:rPr lang="en-GB" sz="1400" dirty="0" err="1"/>
              <a:t>ioribus</a:t>
            </a:r>
            <a:r>
              <a:rPr lang="en-GB" sz="1400" dirty="0"/>
              <a:t> et </a:t>
            </a:r>
            <a:r>
              <a:rPr lang="en-GB" sz="1400" dirty="0" err="1"/>
              <a:t>eum</a:t>
            </a:r>
            <a:r>
              <a:rPr lang="en-GB" sz="1400" dirty="0"/>
              <a:t> qui </a:t>
            </a:r>
            <a:r>
              <a:rPr lang="en-GB" sz="1400" dirty="0" err="1"/>
              <a:t>resti</a:t>
            </a:r>
            <a:r>
              <a:rPr lang="en-GB" sz="1400" dirty="0"/>
              <a:t> </a:t>
            </a:r>
            <a:r>
              <a:rPr lang="en-GB" sz="1400" dirty="0" err="1"/>
              <a:t>aute</a:t>
            </a:r>
            <a:r>
              <a:rPr lang="en-GB" sz="1400" dirty="0"/>
              <a:t> </a:t>
            </a:r>
            <a:br>
              <a:rPr lang="en-GB" sz="1400" dirty="0"/>
            </a:br>
            <a:r>
              <a:rPr lang="en-GB" sz="1400" dirty="0" err="1"/>
              <a:t>volupta</a:t>
            </a:r>
            <a:r>
              <a:rPr lang="en-GB" sz="1400" dirty="0"/>
              <a:t> cum </a:t>
            </a:r>
            <a:r>
              <a:rPr lang="en-GB" sz="1400" dirty="0" err="1"/>
              <a:t>apit</a:t>
            </a:r>
            <a:r>
              <a:rPr lang="en-GB" sz="1400" dirty="0"/>
              <a:t> </a:t>
            </a:r>
            <a:r>
              <a:rPr lang="en-GB" sz="1400" dirty="0" err="1"/>
              <a:t>quatisquunt</a:t>
            </a:r>
            <a:r>
              <a:rPr lang="en-GB" sz="1400" dirty="0"/>
              <a:t> quate </a:t>
            </a:r>
            <a:r>
              <a:rPr lang="en-GB" sz="1400" dirty="0" err="1"/>
              <a:t>volorepel</a:t>
            </a:r>
            <a:r>
              <a:rPr lang="en-GB" sz="1400" dirty="0"/>
              <a:t> is </a:t>
            </a:r>
            <a:br>
              <a:rPr lang="en-GB" sz="1400" dirty="0"/>
            </a:br>
            <a:r>
              <a:rPr lang="en-GB" sz="1400" dirty="0" err="1"/>
              <a:t>incium</a:t>
            </a:r>
            <a:r>
              <a:rPr lang="en-GB" sz="1400" dirty="0"/>
              <a:t> </a:t>
            </a:r>
            <a:r>
              <a:rPr lang="en-GB" sz="1400" dirty="0" err="1"/>
              <a:t>assi</a:t>
            </a:r>
            <a:r>
              <a:rPr lang="en-GB" sz="1400" dirty="0"/>
              <a:t> </a:t>
            </a:r>
            <a:r>
              <a:rPr lang="en-GB" sz="1400" dirty="0" err="1"/>
              <a:t>ilibere</a:t>
            </a:r>
            <a:r>
              <a:rPr lang="en-GB" sz="1400" dirty="0"/>
              <a:t> </a:t>
            </a:r>
            <a:r>
              <a:rPr lang="en-GB" sz="1400" dirty="0" err="1"/>
              <a:t>ssitat</a:t>
            </a:r>
            <a:r>
              <a:rPr lang="en-GB" sz="1400"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userDrawn="1"/>
        </p:nvSpPr>
        <p:spPr>
          <a:xfrm>
            <a:off x="422275" y="1368287"/>
            <a:ext cx="10691813" cy="1441014"/>
          </a:xfrm>
          <a:prstGeom prst="rect">
            <a:avLst/>
          </a:prstGeom>
        </p:spPr>
        <p:txBody>
          <a:bodyPr lIns="0" tIns="0" rIns="0" bIns="0"/>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5900" dirty="0"/>
              <a:t>Section title</a:t>
            </a:r>
          </a:p>
        </p:txBody>
      </p:sp>
    </p:spTree>
    <p:extLst>
      <p:ext uri="{BB962C8B-B14F-4D97-AF65-F5344CB8AC3E}">
        <p14:creationId xmlns:p14="http://schemas.microsoft.com/office/powerpoint/2010/main" val="38270098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6" name="Graphic">
            <a:extLst>
              <a:ext uri="{FF2B5EF4-FFF2-40B4-BE49-F238E27FC236}">
                <a16:creationId xmlns:a16="http://schemas.microsoft.com/office/drawing/2014/main" id="{2237EFFD-CAF1-6846-BF4F-CEA0BEFD94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446"/>
            <a:ext cx="13003212" cy="7314307"/>
          </a:xfrm>
          <a:prstGeom prst="rect">
            <a:avLst/>
          </a:prstGeom>
        </p:spPr>
      </p:pic>
      <p:sp>
        <p:nvSpPr>
          <p:cNvPr id="7" name="Mask">
            <a:extLst>
              <a:ext uri="{FF2B5EF4-FFF2-40B4-BE49-F238E27FC236}">
                <a16:creationId xmlns:a16="http://schemas.microsoft.com/office/drawing/2014/main" id="{36489FBB-4E9B-664A-BBB4-CA2B47BBC147}"/>
              </a:ext>
            </a:extLst>
          </p:cNvPr>
          <p:cNvSpPr/>
          <p:nvPr userDrawn="1"/>
        </p:nvSpPr>
        <p:spPr>
          <a:xfrm flipH="1">
            <a:off x="0" y="0"/>
            <a:ext cx="13003212" cy="7315200"/>
          </a:xfrm>
          <a:custGeom>
            <a:avLst/>
            <a:gdLst>
              <a:gd name="connsiteX0" fmla="*/ 0 w 13003212"/>
              <a:gd name="connsiteY0" fmla="*/ 0 h 7315200"/>
              <a:gd name="connsiteX1" fmla="*/ 13003212 w 13003212"/>
              <a:gd name="connsiteY1" fmla="*/ 0 h 7315200"/>
              <a:gd name="connsiteX2" fmla="*/ 13003212 w 13003212"/>
              <a:gd name="connsiteY2" fmla="*/ 7315200 h 7315200"/>
              <a:gd name="connsiteX3" fmla="*/ 0 w 13003212"/>
              <a:gd name="connsiteY3" fmla="*/ 7315200 h 7315200"/>
              <a:gd name="connsiteX4" fmla="*/ 0 w 13003212"/>
              <a:gd name="connsiteY4" fmla="*/ 6820623 h 7315200"/>
              <a:gd name="connsiteX5" fmla="*/ 4538706 w 13003212"/>
              <a:gd name="connsiteY5" fmla="*/ 6820623 h 7315200"/>
              <a:gd name="connsiteX6" fmla="*/ 7698152 w 13003212"/>
              <a:gd name="connsiteY6" fmla="*/ 3660317 h 7315200"/>
              <a:gd name="connsiteX7" fmla="*/ 4538706 w 13003212"/>
              <a:gd name="connsiteY7" fmla="*/ 492617 h 7315200"/>
              <a:gd name="connsiteX8" fmla="*/ 0 w 13003212"/>
              <a:gd name="connsiteY8" fmla="*/ 492617 h 731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03212" h="7315200">
                <a:moveTo>
                  <a:pt x="0" y="0"/>
                </a:moveTo>
                <a:lnTo>
                  <a:pt x="13003212" y="0"/>
                </a:lnTo>
                <a:lnTo>
                  <a:pt x="13003212" y="7315200"/>
                </a:lnTo>
                <a:lnTo>
                  <a:pt x="0" y="7315200"/>
                </a:lnTo>
                <a:lnTo>
                  <a:pt x="0" y="6820623"/>
                </a:lnTo>
                <a:lnTo>
                  <a:pt x="4538706" y="6820623"/>
                </a:lnTo>
                <a:lnTo>
                  <a:pt x="7698152" y="3660317"/>
                </a:lnTo>
                <a:lnTo>
                  <a:pt x="4538706" y="492617"/>
                </a:lnTo>
                <a:lnTo>
                  <a:pt x="0" y="4926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p>
        </p:txBody>
      </p:sp>
      <p:pic>
        <p:nvPicPr>
          <p:cNvPr id="8" name="HSBC logo">
            <a:extLst>
              <a:ext uri="{FF2B5EF4-FFF2-40B4-BE49-F238E27FC236}">
                <a16:creationId xmlns:a16="http://schemas.microsoft.com/office/drawing/2014/main" id="{54818F0A-7CD2-FE49-A10A-24B09F8D80B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4" name="Section Detail">
            <a:extLst>
              <a:ext uri="{FF2B5EF4-FFF2-40B4-BE49-F238E27FC236}">
                <a16:creationId xmlns:a16="http://schemas.microsoft.com/office/drawing/2014/main" id="{7502DA62-8F9D-B94F-B697-74FB7D7609B0}"/>
              </a:ext>
            </a:extLst>
          </p:cNvPr>
          <p:cNvSpPr txBox="1">
            <a:spLocks/>
          </p:cNvSpPr>
          <p:nvPr userDrawn="1"/>
        </p:nvSpPr>
        <p:spPr>
          <a:xfrm>
            <a:off x="417513" y="2608989"/>
            <a:ext cx="4749800" cy="1023938"/>
          </a:xfrm>
          <a:prstGeom prst="rect">
            <a:avLst/>
          </a:prstGeom>
        </p:spPr>
        <p:txBody>
          <a:bodyPr vert="horz" lIns="0" tIns="0" rIns="0" bIns="0" rtlCol="0" anchor="b" anchorCtr="0"/>
          <a:lstStyle>
            <a:defPPr>
              <a:defRPr lang="en-US"/>
            </a:defPPr>
            <a:lvl1pPr marL="0" algn="r" defTabSz="975208" rtl="0" eaLnBrk="1" latinLnBrk="0" hangingPunct="1">
              <a:defRPr sz="1200" kern="1200">
                <a:solidFill>
                  <a:schemeClr val="tx1"/>
                </a:solidFill>
                <a:latin typeface="+mn-lt"/>
                <a:ea typeface="+mn-ea"/>
                <a:cs typeface="+mn-cs"/>
              </a:defRPr>
            </a:lvl1pPr>
            <a:lvl2pPr marL="487604" algn="l" defTabSz="975208" rtl="0" eaLnBrk="1" latinLnBrk="0" hangingPunct="1">
              <a:defRPr sz="1920" kern="1200">
                <a:solidFill>
                  <a:schemeClr val="tx1"/>
                </a:solidFill>
                <a:latin typeface="+mn-lt"/>
                <a:ea typeface="+mn-ea"/>
                <a:cs typeface="+mn-cs"/>
              </a:defRPr>
            </a:lvl2pPr>
            <a:lvl3pPr marL="975208" algn="l" defTabSz="975208" rtl="0" eaLnBrk="1" latinLnBrk="0" hangingPunct="1">
              <a:defRPr sz="1920" kern="1200">
                <a:solidFill>
                  <a:schemeClr val="tx1"/>
                </a:solidFill>
                <a:latin typeface="+mn-lt"/>
                <a:ea typeface="+mn-ea"/>
                <a:cs typeface="+mn-cs"/>
              </a:defRPr>
            </a:lvl3pPr>
            <a:lvl4pPr marL="1462811" algn="l" defTabSz="975208" rtl="0" eaLnBrk="1" latinLnBrk="0" hangingPunct="1">
              <a:defRPr sz="1920" kern="1200">
                <a:solidFill>
                  <a:schemeClr val="tx1"/>
                </a:solidFill>
                <a:latin typeface="+mn-lt"/>
                <a:ea typeface="+mn-ea"/>
                <a:cs typeface="+mn-cs"/>
              </a:defRPr>
            </a:lvl4pPr>
            <a:lvl5pPr marL="1950415" algn="l" defTabSz="975208" rtl="0" eaLnBrk="1" latinLnBrk="0" hangingPunct="1">
              <a:defRPr sz="1920" kern="1200">
                <a:solidFill>
                  <a:schemeClr val="tx1"/>
                </a:solidFill>
                <a:latin typeface="+mn-lt"/>
                <a:ea typeface="+mn-ea"/>
                <a:cs typeface="+mn-cs"/>
              </a:defRPr>
            </a:lvl5pPr>
            <a:lvl6pPr marL="2438019" algn="l" defTabSz="975208" rtl="0" eaLnBrk="1" latinLnBrk="0" hangingPunct="1">
              <a:defRPr sz="1920" kern="1200">
                <a:solidFill>
                  <a:schemeClr val="tx1"/>
                </a:solidFill>
                <a:latin typeface="+mn-lt"/>
                <a:ea typeface="+mn-ea"/>
                <a:cs typeface="+mn-cs"/>
              </a:defRPr>
            </a:lvl6pPr>
            <a:lvl7pPr marL="2925623" algn="l" defTabSz="975208" rtl="0" eaLnBrk="1" latinLnBrk="0" hangingPunct="1">
              <a:defRPr sz="1920" kern="1200">
                <a:solidFill>
                  <a:schemeClr val="tx1"/>
                </a:solidFill>
                <a:latin typeface="+mn-lt"/>
                <a:ea typeface="+mn-ea"/>
                <a:cs typeface="+mn-cs"/>
              </a:defRPr>
            </a:lvl7pPr>
            <a:lvl8pPr marL="3413227" algn="l" defTabSz="975208" rtl="0" eaLnBrk="1" latinLnBrk="0" hangingPunct="1">
              <a:defRPr sz="1920" kern="1200">
                <a:solidFill>
                  <a:schemeClr val="tx1"/>
                </a:solidFill>
                <a:latin typeface="+mn-lt"/>
                <a:ea typeface="+mn-ea"/>
                <a:cs typeface="+mn-cs"/>
              </a:defRPr>
            </a:lvl8pPr>
            <a:lvl9pPr marL="3900830" algn="l" defTabSz="975208" rtl="0" eaLnBrk="1" latinLnBrk="0" hangingPunct="1">
              <a:defRPr sz="1920" kern="1200">
                <a:solidFill>
                  <a:schemeClr val="tx1"/>
                </a:solidFill>
                <a:latin typeface="+mn-lt"/>
                <a:ea typeface="+mn-ea"/>
                <a:cs typeface="+mn-cs"/>
              </a:defRPr>
            </a:lvl9pPr>
          </a:lstStyle>
          <a:p>
            <a:pPr algn="l"/>
            <a:r>
              <a:rPr lang="en-GB" sz="1400" dirty="0"/>
              <a:t>Que </a:t>
            </a:r>
            <a:r>
              <a:rPr lang="en-GB" sz="1400" dirty="0" err="1"/>
              <a:t>everisque</a:t>
            </a:r>
            <a:r>
              <a:rPr lang="en-GB" sz="1400" dirty="0"/>
              <a:t> </a:t>
            </a:r>
            <a:r>
              <a:rPr lang="en-GB" sz="1400" dirty="0" err="1"/>
              <a:t>iminvendis</a:t>
            </a:r>
            <a:r>
              <a:rPr lang="en-GB" sz="1400" dirty="0"/>
              <a:t> et </a:t>
            </a:r>
            <a:r>
              <a:rPr lang="en-GB" sz="1400" dirty="0" err="1"/>
              <a:t>accusdam</a:t>
            </a:r>
            <a:r>
              <a:rPr lang="en-GB" sz="1400" dirty="0"/>
              <a:t> </a:t>
            </a:r>
            <a:r>
              <a:rPr lang="en-GB" sz="1400" dirty="0" err="1"/>
              <a:t>ipsa</a:t>
            </a:r>
            <a:r>
              <a:rPr lang="en-GB" sz="1400" dirty="0"/>
              <a:t> </a:t>
            </a:r>
            <a:br>
              <a:rPr lang="en-GB" sz="1400" dirty="0"/>
            </a:br>
            <a:r>
              <a:rPr lang="en-GB" sz="1400" dirty="0" err="1"/>
              <a:t>volesto</a:t>
            </a:r>
            <a:r>
              <a:rPr lang="en-GB" sz="1400" dirty="0"/>
              <a:t> </a:t>
            </a:r>
            <a:r>
              <a:rPr lang="en-GB" sz="1400" dirty="0" err="1"/>
              <a:t>tatemod</a:t>
            </a:r>
            <a:r>
              <a:rPr lang="en-GB" sz="1400" dirty="0"/>
              <a:t> </a:t>
            </a:r>
            <a:r>
              <a:rPr lang="en-GB" sz="1400" dirty="0" err="1"/>
              <a:t>ioribus</a:t>
            </a:r>
            <a:r>
              <a:rPr lang="en-GB" sz="1400" dirty="0"/>
              <a:t> et </a:t>
            </a:r>
            <a:r>
              <a:rPr lang="en-GB" sz="1400" dirty="0" err="1"/>
              <a:t>eum</a:t>
            </a:r>
            <a:r>
              <a:rPr lang="en-GB" sz="1400" dirty="0"/>
              <a:t> qui </a:t>
            </a:r>
            <a:r>
              <a:rPr lang="en-GB" sz="1400" dirty="0" err="1"/>
              <a:t>resti</a:t>
            </a:r>
            <a:r>
              <a:rPr lang="en-GB" sz="1400" dirty="0"/>
              <a:t> </a:t>
            </a:r>
            <a:r>
              <a:rPr lang="en-GB" sz="1400" dirty="0" err="1"/>
              <a:t>aute</a:t>
            </a:r>
            <a:r>
              <a:rPr lang="en-GB" sz="1400" dirty="0"/>
              <a:t> </a:t>
            </a:r>
            <a:br>
              <a:rPr lang="en-GB" sz="1400" dirty="0"/>
            </a:br>
            <a:r>
              <a:rPr lang="en-GB" sz="1400" dirty="0" err="1"/>
              <a:t>volupta</a:t>
            </a:r>
            <a:r>
              <a:rPr lang="en-GB" sz="1400" dirty="0"/>
              <a:t> cum </a:t>
            </a:r>
            <a:r>
              <a:rPr lang="en-GB" sz="1400" dirty="0" err="1"/>
              <a:t>apit</a:t>
            </a:r>
            <a:r>
              <a:rPr lang="en-GB" sz="1400" dirty="0"/>
              <a:t> </a:t>
            </a:r>
            <a:r>
              <a:rPr lang="en-GB" sz="1400" dirty="0" err="1"/>
              <a:t>quatisquunt</a:t>
            </a:r>
            <a:r>
              <a:rPr lang="en-GB" sz="1400" dirty="0"/>
              <a:t> quate </a:t>
            </a:r>
            <a:r>
              <a:rPr lang="en-GB" sz="1400" dirty="0" err="1"/>
              <a:t>volorepel</a:t>
            </a:r>
            <a:r>
              <a:rPr lang="en-GB" sz="1400" dirty="0"/>
              <a:t> is </a:t>
            </a:r>
            <a:br>
              <a:rPr lang="en-GB" sz="1400" dirty="0"/>
            </a:br>
            <a:r>
              <a:rPr lang="en-GB" sz="1400" dirty="0" err="1"/>
              <a:t>incium</a:t>
            </a:r>
            <a:r>
              <a:rPr lang="en-GB" sz="1400" dirty="0"/>
              <a:t> </a:t>
            </a:r>
            <a:r>
              <a:rPr lang="en-GB" sz="1400" dirty="0" err="1"/>
              <a:t>assi</a:t>
            </a:r>
            <a:r>
              <a:rPr lang="en-GB" sz="1400" dirty="0"/>
              <a:t> </a:t>
            </a:r>
            <a:r>
              <a:rPr lang="en-GB" sz="1400" dirty="0" err="1"/>
              <a:t>ilibere</a:t>
            </a:r>
            <a:r>
              <a:rPr lang="en-GB" sz="1400" dirty="0"/>
              <a:t> </a:t>
            </a:r>
            <a:r>
              <a:rPr lang="en-GB" sz="1400" dirty="0" err="1"/>
              <a:t>ssitat</a:t>
            </a:r>
            <a:r>
              <a:rPr lang="en-GB" sz="1400" dirty="0"/>
              <a:t>.</a:t>
            </a:r>
          </a:p>
        </p:txBody>
      </p:sp>
      <p:sp>
        <p:nvSpPr>
          <p:cNvPr id="5" name="Section Title">
            <a:extLst>
              <a:ext uri="{FF2B5EF4-FFF2-40B4-BE49-F238E27FC236}">
                <a16:creationId xmlns:a16="http://schemas.microsoft.com/office/drawing/2014/main" id="{4094F898-23C0-1A49-B586-6E80CAF22BEA}"/>
              </a:ext>
            </a:extLst>
          </p:cNvPr>
          <p:cNvSpPr txBox="1">
            <a:spLocks/>
          </p:cNvSpPr>
          <p:nvPr userDrawn="1"/>
        </p:nvSpPr>
        <p:spPr>
          <a:xfrm>
            <a:off x="422275" y="1368287"/>
            <a:ext cx="10691813" cy="1023938"/>
          </a:xfrm>
          <a:prstGeom prst="rect">
            <a:avLst/>
          </a:prstGeom>
        </p:spPr>
        <p:txBody>
          <a:bodyPr lIns="0" tIns="0" rIns="0" bIns="0" anchor="b"/>
          <a:lstStyle>
            <a:lvl1pPr marL="0" indent="0" algn="l" defTabSz="975208" rtl="0" eaLnBrk="1" latinLnBrk="0" hangingPunct="1">
              <a:lnSpc>
                <a:spcPct val="100000"/>
              </a:lnSpc>
              <a:spcBef>
                <a:spcPts val="1067"/>
              </a:spcBef>
              <a:buClr>
                <a:srgbClr val="DB0011"/>
              </a:buClr>
              <a:buSzPct val="90000"/>
              <a:buFont typeface="Wingdings" panose="05000000000000000000" pitchFamily="2" charset="2"/>
              <a:buNone/>
              <a:defRPr sz="1400" kern="1200">
                <a:solidFill>
                  <a:srgbClr val="333333"/>
                </a:solidFill>
                <a:latin typeface="+mn-lt"/>
                <a:ea typeface="+mn-ea"/>
                <a:cs typeface="+mn-cs"/>
              </a:defRPr>
            </a:lvl1pPr>
            <a:lvl2pPr marL="273050" indent="-273050" algn="l" defTabSz="975208" rtl="0" eaLnBrk="1" latinLnBrk="0" hangingPunct="1">
              <a:lnSpc>
                <a:spcPct val="100000"/>
              </a:lnSpc>
              <a:spcBef>
                <a:spcPts val="533"/>
              </a:spcBef>
              <a:buClr>
                <a:srgbClr val="DB0011"/>
              </a:buClr>
              <a:buSzPct val="90000"/>
              <a:buFont typeface="Wingdings" panose="05000000000000000000" pitchFamily="2" charset="2"/>
              <a:buChar char=""/>
              <a:defRPr sz="1400" kern="1200">
                <a:solidFill>
                  <a:srgbClr val="333333"/>
                </a:solidFill>
                <a:latin typeface="+mn-lt"/>
                <a:ea typeface="+mn-ea"/>
                <a:cs typeface="+mn-cs"/>
              </a:defRPr>
            </a:lvl2pPr>
            <a:lvl3pPr marL="546100"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379247" algn="l"/>
                <a:tab pos="1241020" algn="l"/>
              </a:tabLst>
              <a:defRPr sz="1400" kern="1200">
                <a:solidFill>
                  <a:srgbClr val="333333"/>
                </a:solidFill>
                <a:latin typeface="+mn-lt"/>
                <a:ea typeface="+mn-ea"/>
                <a:cs typeface="+mn-cs"/>
              </a:defRPr>
            </a:lvl3pPr>
            <a:lvl4pPr marL="801688" indent="-255588"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defRPr sz="1400" kern="1200">
                <a:solidFill>
                  <a:srgbClr val="333333"/>
                </a:solidFill>
                <a:latin typeface="+mn-lt"/>
                <a:ea typeface="+mn-ea"/>
                <a:cs typeface="+mn-cs"/>
              </a:defRPr>
            </a:lvl4pPr>
            <a:lvl5pPr marL="1171575" indent="-273050" algn="l" defTabSz="975208" rtl="0" eaLnBrk="1" latinLnBrk="0" hangingPunct="1">
              <a:lnSpc>
                <a:spcPct val="100000"/>
              </a:lnSpc>
              <a:spcBef>
                <a:spcPts val="533"/>
              </a:spcBef>
              <a:buClr>
                <a:srgbClr val="DB0011"/>
              </a:buClr>
              <a:buSzPct val="100000"/>
              <a:buFont typeface="Univers Next for HSBC Light" panose="020B0403030202020203" pitchFamily="34" charset="0"/>
              <a:buChar char="–"/>
              <a:tabLst>
                <a:tab pos="2007980" algn="l"/>
              </a:tabLst>
              <a:defRPr sz="14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r>
              <a:rPr lang="en-GB" sz="3600" b="0" i="0" dirty="0">
                <a:latin typeface="Univers Next for HSBC Bold" panose="020B0603030202020203" pitchFamily="34" charset="0"/>
              </a:rPr>
              <a:t>Section title</a:t>
            </a:r>
          </a:p>
        </p:txBody>
      </p:sp>
    </p:spTree>
    <p:extLst>
      <p:ext uri="{BB962C8B-B14F-4D97-AF65-F5344CB8AC3E}">
        <p14:creationId xmlns:p14="http://schemas.microsoft.com/office/powerpoint/2010/main" val="25985011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750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Iconic Small and Bold Dark">
    <p:bg>
      <p:bgPr>
        <a:solidFill>
          <a:schemeClr val="bg2">
            <a:lumMod val="25000"/>
          </a:schemeClr>
        </a:solidFill>
        <a:effectLst/>
      </p:bgPr>
    </p:bg>
    <p:spTree>
      <p:nvGrpSpPr>
        <p:cNvPr id="1" name=""/>
        <p:cNvGrpSpPr/>
        <p:nvPr/>
      </p:nvGrpSpPr>
      <p:grpSpPr>
        <a:xfrm>
          <a:off x="0" y="0"/>
          <a:ext cx="0" cy="0"/>
          <a:chOff x="0" y="0"/>
          <a:chExt cx="0" cy="0"/>
        </a:xfrm>
      </p:grpSpPr>
      <p:pic>
        <p:nvPicPr>
          <p:cNvPr id="17" name="HSBC Logo"/>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7643" cy="1185889"/>
          </a:xfrm>
          <a:prstGeom prst="rect">
            <a:avLst/>
          </a:prstGeom>
        </p:spPr>
      </p:pic>
      <p:sp>
        <p:nvSpPr>
          <p:cNvPr id="16" name="Text Placeholder">
            <a:extLst>
              <a:ext uri="{FF2B5EF4-FFF2-40B4-BE49-F238E27FC236}">
                <a16:creationId xmlns:a16="http://schemas.microsoft.com/office/drawing/2014/main" id="{E6E1ABD6-326D-E84B-8720-1835CF2EDC76}"/>
              </a:ext>
            </a:extLst>
          </p:cNvPr>
          <p:cNvSpPr>
            <a:spLocks noGrp="1"/>
          </p:cNvSpPr>
          <p:nvPr>
            <p:ph type="body" sz="quarter" idx="10" hasCustomPrompt="1"/>
          </p:nvPr>
        </p:nvSpPr>
        <p:spPr>
          <a:xfrm>
            <a:off x="415369" y="4886396"/>
            <a:ext cx="6088533" cy="667849"/>
          </a:xfrm>
        </p:spPr>
        <p:txBody>
          <a:bodyPr anchor="b"/>
          <a:lstStyle>
            <a:lvl1pPr marL="0" indent="0">
              <a:tabLst>
                <a:tab pos="1285875" algn="l"/>
              </a:tabLst>
              <a:defRPr sz="1600">
                <a:solidFill>
                  <a:schemeClr val="bg1"/>
                </a:solidFill>
              </a:defRPr>
            </a:lvl1pPr>
          </a:lstStyle>
          <a:p>
            <a:pPr>
              <a:lnSpc>
                <a:spcPct val="80000"/>
              </a:lnSpc>
            </a:pPr>
            <a:r>
              <a:rPr lang="en-US" dirty="0"/>
              <a:t>Prepared by:	XXXXXXXXXXX</a:t>
            </a:r>
          </a:p>
          <a:p>
            <a:pPr>
              <a:lnSpc>
                <a:spcPct val="80000"/>
              </a:lnSpc>
            </a:pPr>
            <a:r>
              <a:rPr lang="en-US" dirty="0"/>
              <a:t>Date:	XX Month XX22</a:t>
            </a:r>
          </a:p>
        </p:txBody>
      </p:sp>
      <p:sp>
        <p:nvSpPr>
          <p:cNvPr id="15" name="Presentation Subtitle">
            <a:extLst>
              <a:ext uri="{FF2B5EF4-FFF2-40B4-BE49-F238E27FC236}">
                <a16:creationId xmlns:a16="http://schemas.microsoft.com/office/drawing/2014/main" id="{EA7C2416-EFBF-2548-9F68-6119E42EC664}"/>
              </a:ext>
            </a:extLst>
          </p:cNvPr>
          <p:cNvSpPr>
            <a:spLocks noGrp="1"/>
          </p:cNvSpPr>
          <p:nvPr>
            <p:ph type="subTitle" idx="1" hasCustomPrompt="1"/>
          </p:nvPr>
        </p:nvSpPr>
        <p:spPr>
          <a:xfrm>
            <a:off x="419418" y="1760956"/>
            <a:ext cx="6082187" cy="667849"/>
          </a:xfrm>
        </p:spPr>
        <p:txBody>
          <a:bodyPr anchor="t">
            <a:normAutofit/>
          </a:bodyPr>
          <a:lstStyle>
            <a:lvl1pPr marL="0" indent="0" algn="l">
              <a:buNone/>
              <a:defRPr sz="1600" b="1">
                <a:solidFill>
                  <a:schemeClr val="bg1"/>
                </a:solidFill>
                <a:latin typeface="Univers Next for HSBC Regular" panose="020B0503030202020203" pitchFamily="34" charset="0"/>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edit subtitle</a:t>
            </a:r>
            <a:endParaRPr lang="en-GB" dirty="0"/>
          </a:p>
        </p:txBody>
      </p:sp>
      <p:sp>
        <p:nvSpPr>
          <p:cNvPr id="2" name="Presentation Title"/>
          <p:cNvSpPr>
            <a:spLocks noGrp="1"/>
          </p:cNvSpPr>
          <p:nvPr>
            <p:ph type="ctrTitle" hasCustomPrompt="1"/>
          </p:nvPr>
        </p:nvSpPr>
        <p:spPr>
          <a:xfrm>
            <a:off x="416455" y="417600"/>
            <a:ext cx="8281457" cy="875492"/>
          </a:xfrm>
        </p:spPr>
        <p:txBody>
          <a:bodyPr anchor="t" anchorCtr="0"/>
          <a:lstStyle>
            <a:lvl1pPr algn="l">
              <a:lnSpc>
                <a:spcPts val="3900"/>
              </a:lnSpc>
              <a:defRPr sz="3600" b="0" spc="-20" baseline="0">
                <a:solidFill>
                  <a:schemeClr val="bg1"/>
                </a:solidFill>
                <a:latin typeface="Univers Next for HSBC Bold" panose="020B0603030202020203" pitchFamily="34" charset="0"/>
              </a:defRPr>
            </a:lvl1pPr>
          </a:lstStyle>
          <a:p>
            <a:r>
              <a:rPr lang="en-US" dirty="0"/>
              <a:t>Click to edit title</a:t>
            </a:r>
            <a:endParaRPr lang="en-GB" dirty="0"/>
          </a:p>
        </p:txBody>
      </p:sp>
    </p:spTree>
    <p:extLst>
      <p:ext uri="{BB962C8B-B14F-4D97-AF65-F5344CB8AC3E}">
        <p14:creationId xmlns:p14="http://schemas.microsoft.com/office/powerpoint/2010/main" val="465558496"/>
      </p:ext>
    </p:extLst>
  </p:cSld>
  <p:clrMapOvr>
    <a:masterClrMapping/>
  </p:clrMapOvr>
  <p:extLst>
    <p:ext uri="{DCECCB84-F9BA-43D5-87BE-67443E8EF086}">
      <p15:sldGuideLst xmlns:p15="http://schemas.microsoft.com/office/powerpoint/2012/main">
        <p15:guide id="1" orient="horz" pos="362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3" name="Text Placeholder">
            <a:extLst>
              <a:ext uri="{FF2B5EF4-FFF2-40B4-BE49-F238E27FC236}">
                <a16:creationId xmlns:a16="http://schemas.microsoft.com/office/drawing/2014/main" id="{E276E885-6B99-4268-84DC-37E229B99EC3}"/>
              </a:ext>
            </a:extLst>
          </p:cNvPr>
          <p:cNvSpPr>
            <a:spLocks noGrp="1"/>
          </p:cNvSpPr>
          <p:nvPr>
            <p:ph type="body" sz="quarter" idx="10" hasCustomPrompt="1"/>
          </p:nvPr>
        </p:nvSpPr>
        <p:spPr>
          <a:xfrm>
            <a:off x="417514" y="417513"/>
            <a:ext cx="12168186" cy="6074516"/>
          </a:xfrm>
        </p:spPr>
        <p:txBody>
          <a:bodyPr anchor="ctr"/>
          <a:lstStyle>
            <a:lvl1pPr marL="0" indent="0" algn="ctr">
              <a:lnSpc>
                <a:spcPct val="80000"/>
              </a:lnSpc>
              <a:buNone/>
              <a:defRPr sz="7200" b="0" i="0" spc="-80" baseline="0">
                <a:latin typeface="Univers Next for HSBC Light" panose="020B0403030202020203" pitchFamily="34" charset="0"/>
              </a:defRPr>
            </a:lvl1pPr>
            <a:lvl2pPr marL="384327" indent="0">
              <a:buNone/>
              <a:defRPr/>
            </a:lvl2pPr>
            <a:lvl3pPr marL="763574" indent="0">
              <a:buNone/>
              <a:defRPr/>
            </a:lvl3pPr>
            <a:lvl4pPr marL="1151286" indent="0">
              <a:buNone/>
              <a:defRPr/>
            </a:lvl4pPr>
            <a:lvl5pPr marL="1530534" indent="0">
              <a:buNone/>
              <a:defRPr/>
            </a:lvl5pPr>
          </a:lstStyle>
          <a:p>
            <a:pPr lvl="0"/>
            <a:r>
              <a:rPr lang="en-US" dirty="0"/>
              <a:t>Click to edit text</a:t>
            </a:r>
          </a:p>
        </p:txBody>
      </p:sp>
      <p:pic>
        <p:nvPicPr>
          <p:cNvPr id="4" name="HSBC logo">
            <a:extLst>
              <a:ext uri="{FF2B5EF4-FFF2-40B4-BE49-F238E27FC236}">
                <a16:creationId xmlns:a16="http://schemas.microsoft.com/office/drawing/2014/main" id="{67E7304F-3854-6B47-B77F-C64B2CC888A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Tree>
    <p:extLst>
      <p:ext uri="{BB962C8B-B14F-4D97-AF65-F5344CB8AC3E}">
        <p14:creationId xmlns:p14="http://schemas.microsoft.com/office/powerpoint/2010/main" val="1733886142"/>
      </p:ext>
    </p:extLst>
  </p:cSld>
  <p:clrMapOvr>
    <a:masterClrMapping/>
  </p:clrMapOvr>
  <p:extLst>
    <p:ext uri="{DCECCB84-F9BA-43D5-87BE-67443E8EF086}">
      <p15:sldGuideLst xmlns:p15="http://schemas.microsoft.com/office/powerpoint/2012/main">
        <p15:guide id="1" orient="horz" pos="2304"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50161" y="292947"/>
            <a:ext cx="11702892" cy="1219200"/>
          </a:xfrm>
          <a:prstGeom prst="rect">
            <a:avLst/>
          </a:prstGeom>
        </p:spPr>
        <p:txBody>
          <a:bodyPr/>
          <a:lstStyle/>
          <a:p>
            <a:r>
              <a:rPr lang="es-ES"/>
              <a:t>Haga clic para modificar el estilo de título del patrón</a:t>
            </a:r>
            <a:endParaRPr lang="es-MX"/>
          </a:p>
        </p:txBody>
      </p:sp>
      <p:sp>
        <p:nvSpPr>
          <p:cNvPr id="3" name="2 Marcador de contenido"/>
          <p:cNvSpPr>
            <a:spLocks noGrp="1"/>
          </p:cNvSpPr>
          <p:nvPr>
            <p:ph idx="1"/>
          </p:nvPr>
        </p:nvSpPr>
        <p:spPr>
          <a:xfrm>
            <a:off x="650161" y="1706880"/>
            <a:ext cx="11702892" cy="4827694"/>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13015029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650161" y="292947"/>
            <a:ext cx="11702892" cy="1219200"/>
          </a:xfrm>
          <a:prstGeom prst="rect">
            <a:avLst/>
          </a:prstGeom>
        </p:spPr>
        <p:txBody>
          <a:bodyPr/>
          <a:lstStyle/>
          <a:p>
            <a:r>
              <a:rPr lang="es-ES"/>
              <a:t>Haga clic para modificar el estilo de título del patrón</a:t>
            </a:r>
            <a:endParaRPr lang="es-MX"/>
          </a:p>
        </p:txBody>
      </p:sp>
      <p:sp>
        <p:nvSpPr>
          <p:cNvPr id="3" name="2 Marcador de gráfico"/>
          <p:cNvSpPr>
            <a:spLocks noGrp="1"/>
          </p:cNvSpPr>
          <p:nvPr>
            <p:ph type="chart" idx="1"/>
          </p:nvPr>
        </p:nvSpPr>
        <p:spPr>
          <a:xfrm>
            <a:off x="650161" y="1706880"/>
            <a:ext cx="11702892" cy="4827694"/>
          </a:xfrm>
          <a:prstGeom prst="rect">
            <a:avLst/>
          </a:prstGeom>
        </p:spPr>
        <p:txBody>
          <a:bodyPr/>
          <a:lstStyle/>
          <a:p>
            <a:pPr lvl="0"/>
            <a:endParaRPr lang="es-MX" noProof="0"/>
          </a:p>
        </p:txBody>
      </p:sp>
    </p:spTree>
    <p:extLst>
      <p:ext uri="{BB962C8B-B14F-4D97-AF65-F5344CB8AC3E}">
        <p14:creationId xmlns:p14="http://schemas.microsoft.com/office/powerpoint/2010/main" val="3442646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Disclaim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Footer Placeholder 2"/>
          <p:cNvSpPr>
            <a:spLocks noGrp="1"/>
          </p:cNvSpPr>
          <p:nvPr>
            <p:ph type="ftr" sz="quarter" idx="10"/>
          </p:nvPr>
        </p:nvSpPr>
        <p:spPr/>
        <p:txBody>
          <a:bodyPr/>
          <a:lstStyle/>
          <a:p>
            <a:endParaRPr lang="en-GB" dirty="0">
              <a:solidFill>
                <a:prstClr val="black"/>
              </a:solidFill>
            </a:endParaRPr>
          </a:p>
        </p:txBody>
      </p:sp>
      <p:sp>
        <p:nvSpPr>
          <p:cNvPr id="4" name="Slide Number Placeholder 3"/>
          <p:cNvSpPr>
            <a:spLocks noGrp="1"/>
          </p:cNvSpPr>
          <p:nvPr>
            <p:ph type="sldNum" sz="quarter" idx="11"/>
          </p:nvPr>
        </p:nvSpPr>
        <p:spPr/>
        <p:txBody>
          <a:bodyPr/>
          <a:lstStyle/>
          <a:p>
            <a:fld id="{1E899A84-0A7C-4488-B245-0310F52DBB74}" type="slidenum">
              <a:rPr lang="en-GB" smtClean="0">
                <a:solidFill>
                  <a:prstClr val="black"/>
                </a:solidFill>
              </a:rPr>
              <a:pPr/>
              <a:t>‹#›</a:t>
            </a:fld>
            <a:endParaRPr lang="en-GB" dirty="0">
              <a:solidFill>
                <a:prstClr val="black"/>
              </a:solidFill>
            </a:endParaRPr>
          </a:p>
        </p:txBody>
      </p:sp>
      <p:sp>
        <p:nvSpPr>
          <p:cNvPr id="6" name="Text Placeholder 5"/>
          <p:cNvSpPr>
            <a:spLocks noGrp="1"/>
          </p:cNvSpPr>
          <p:nvPr>
            <p:ph type="body" sz="quarter" idx="12"/>
          </p:nvPr>
        </p:nvSpPr>
        <p:spPr>
          <a:xfrm>
            <a:off x="409736" y="1891454"/>
            <a:ext cx="5951274" cy="4722706"/>
          </a:xfrm>
        </p:spPr>
        <p:txBody>
          <a:bodyPr>
            <a:normAutofit/>
          </a:bodyPr>
          <a:lstStyle>
            <a:lvl1pPr marL="0" indent="0">
              <a:buNone/>
              <a:defRPr sz="1067"/>
            </a:lvl1pPr>
          </a:lstStyle>
          <a:p>
            <a:pPr lvl="0"/>
            <a:r>
              <a:rPr lang="en-US"/>
              <a:t>Click to edit Master text styles</a:t>
            </a:r>
          </a:p>
        </p:txBody>
      </p:sp>
      <p:sp>
        <p:nvSpPr>
          <p:cNvPr id="7" name="Text Placeholder 5"/>
          <p:cNvSpPr>
            <a:spLocks noGrp="1"/>
          </p:cNvSpPr>
          <p:nvPr>
            <p:ph type="body" sz="quarter" idx="13"/>
          </p:nvPr>
        </p:nvSpPr>
        <p:spPr>
          <a:xfrm>
            <a:off x="6616806" y="1891454"/>
            <a:ext cx="5951274" cy="4722706"/>
          </a:xfrm>
        </p:spPr>
        <p:txBody>
          <a:bodyPr>
            <a:normAutofit/>
          </a:bodyPr>
          <a:lstStyle>
            <a:lvl1pPr marL="0" indent="0">
              <a:buNone/>
              <a:defRPr sz="1067"/>
            </a:lvl1pPr>
          </a:lstStyle>
          <a:p>
            <a:pPr lvl="0"/>
            <a:r>
              <a:rPr lang="en-US"/>
              <a:t>Click to edit Master text styles</a:t>
            </a:r>
          </a:p>
        </p:txBody>
      </p:sp>
      <p:sp>
        <p:nvSpPr>
          <p:cNvPr id="5" name="Date Placeholder 4">
            <a:extLst>
              <a:ext uri="{FF2B5EF4-FFF2-40B4-BE49-F238E27FC236}">
                <a16:creationId xmlns:a16="http://schemas.microsoft.com/office/drawing/2014/main" id="{9DE37930-67FD-4F00-99D0-C34B99D9DE83}"/>
              </a:ext>
            </a:extLst>
          </p:cNvPr>
          <p:cNvSpPr>
            <a:spLocks noGrp="1"/>
          </p:cNvSpPr>
          <p:nvPr>
            <p:ph type="dt" sz="half" idx="15"/>
          </p:nvPr>
        </p:nvSpPr>
        <p:spPr/>
        <p:txBody>
          <a:bodyPr/>
          <a:lstStyle/>
          <a:p>
            <a:r>
              <a:rPr lang="en-US" dirty="0">
                <a:solidFill>
                  <a:prstClr val="black"/>
                </a:solidFill>
              </a:rPr>
              <a:t>XX Month 20XX</a:t>
            </a:r>
            <a:endParaRPr lang="en-GB" dirty="0">
              <a:solidFill>
                <a:prstClr val="black"/>
              </a:solidFill>
            </a:endParaRPr>
          </a:p>
        </p:txBody>
      </p:sp>
    </p:spTree>
    <p:extLst>
      <p:ext uri="{BB962C8B-B14F-4D97-AF65-F5344CB8AC3E}">
        <p14:creationId xmlns:p14="http://schemas.microsoft.com/office/powerpoint/2010/main" val="3321116695"/>
      </p:ext>
    </p:extLst>
  </p:cSld>
  <p:clrMapOvr>
    <a:masterClrMapping/>
  </p:clrMapOvr>
  <p:hf hd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Notes">
            <a:extLst>
              <a:ext uri="{FF2B5EF4-FFF2-40B4-BE49-F238E27FC236}">
                <a16:creationId xmlns:a16="http://schemas.microsoft.com/office/drawing/2014/main" id="{F46AE6C0-A4C6-453B-AD78-8DE259B53841}"/>
              </a:ext>
            </a:extLst>
          </p:cNvPr>
          <p:cNvSpPr>
            <a:spLocks noGrp="1"/>
          </p:cNvSpPr>
          <p:nvPr>
            <p:ph type="body" sz="quarter" idx="27"/>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3" name="Content Placeholder"/>
          <p:cNvSpPr>
            <a:spLocks noGrp="1"/>
          </p:cNvSpPr>
          <p:nvPr>
            <p:ph idx="1" hasCustomPrompt="1"/>
          </p:nvPr>
        </p:nvSpPr>
        <p:spPr>
          <a:xfrm>
            <a:off x="408971" y="1749425"/>
            <a:ext cx="12159108" cy="4752975"/>
          </a:xfrm>
        </p:spPr>
        <p:txBody>
          <a:bodyPr/>
          <a:lstStyle>
            <a:lvl1pPr>
              <a:lnSpc>
                <a:spcPct val="80000"/>
              </a:lnSpc>
              <a:spcBef>
                <a:spcPts val="0"/>
              </a:spcBef>
              <a:spcAft>
                <a:spcPts val="1800"/>
              </a:spcAft>
              <a:buClr>
                <a:srgbClr val="DB0011"/>
              </a:buClr>
              <a:buSzPct val="90000"/>
              <a:defRPr sz="2000"/>
            </a:lvl1pPr>
            <a:lvl2pPr marL="225425" indent="-225425">
              <a:lnSpc>
                <a:spcPct val="112000"/>
              </a:lnSpc>
              <a:buClr>
                <a:srgbClr val="DB0011"/>
              </a:buClr>
              <a:buSzPct val="90000"/>
              <a:tabLst/>
              <a:defRPr sz="1600"/>
            </a:lvl2pPr>
            <a:lvl3pPr marL="400050" indent="-174625">
              <a:lnSpc>
                <a:spcPct val="112000"/>
              </a:lnSpc>
              <a:buClr>
                <a:srgbClr val="DB0011"/>
              </a:buClr>
              <a:buSzPct val="90000"/>
              <a:tabLst>
                <a:tab pos="1239838" algn="l"/>
              </a:tabLst>
              <a:defRPr sz="1600"/>
            </a:lvl3pPr>
            <a:lvl4pPr marL="627063" indent="-182563">
              <a:lnSpc>
                <a:spcPct val="112000"/>
              </a:lnSpc>
              <a:buClr>
                <a:srgbClr val="DB0011"/>
              </a:buClr>
              <a:buSzPct val="90000"/>
              <a:tabLst/>
              <a:defRPr sz="1600"/>
            </a:lvl4pPr>
            <a:lvl5pPr marL="800100" indent="-173038">
              <a:lnSpc>
                <a:spcPct val="112000"/>
              </a:lnSpc>
              <a:buClr>
                <a:srgbClr val="DB0011"/>
              </a:buClr>
              <a:buSzPct val="90000"/>
              <a:tabLst>
                <a:tab pos="2006600" algn="l"/>
              </a:tabLst>
              <a:defRPr sz="160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32B9129C-2EF2-D04F-AE29-8441B5E17DE6}"/>
              </a:ext>
            </a:extLst>
          </p:cNvPr>
          <p:cNvSpPr>
            <a:spLocks noGrp="1"/>
          </p:cNvSpPr>
          <p:nvPr>
            <p:ph type="title" hasCustomPrompt="1"/>
          </p:nvPr>
        </p:nvSpPr>
        <p:spPr>
          <a:xfrm>
            <a:off x="417599" y="417515"/>
            <a:ext cx="12168000" cy="300252"/>
          </a:xfrm>
        </p:spPr>
        <p:txBody>
          <a:bodyPr/>
          <a:lstStyle>
            <a:lvl1pPr>
              <a:defRPr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697565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Notes">
            <a:extLst>
              <a:ext uri="{FF2B5EF4-FFF2-40B4-BE49-F238E27FC236}">
                <a16:creationId xmlns:a16="http://schemas.microsoft.com/office/drawing/2014/main" id="{88318623-DCC5-43F3-8EC8-F35D5CA97D83}"/>
              </a:ext>
            </a:extLst>
          </p:cNvPr>
          <p:cNvSpPr>
            <a:spLocks noGrp="1"/>
          </p:cNvSpPr>
          <p:nvPr>
            <p:ph type="body" sz="quarter" idx="30"/>
          </p:nvPr>
        </p:nvSpPr>
        <p:spPr>
          <a:xfrm>
            <a:off x="425373" y="6764623"/>
            <a:ext cx="3886200" cy="443595"/>
          </a:xfrm>
        </p:spPr>
        <p:txBody>
          <a:bodyPr anchor="b" anchorCtr="0"/>
          <a:lstStyle>
            <a:lvl1pPr>
              <a:lnSpc>
                <a:spcPct val="100000"/>
              </a:lnSpc>
              <a:spcBef>
                <a:spcPts val="0"/>
              </a:spcBef>
              <a:defRPr sz="900"/>
            </a:lvl1pPr>
            <a:lvl2pPr marL="180975" indent="-180975">
              <a:lnSpc>
                <a:spcPct val="100000"/>
              </a:lnSpc>
              <a:spcBef>
                <a:spcPts val="0"/>
              </a:spcBef>
              <a:buClrTx/>
              <a:buFont typeface="+mj-lt"/>
              <a:buAutoNum type="arabicPeriod"/>
              <a:defRPr sz="900"/>
            </a:lvl2pPr>
          </a:lstStyle>
          <a:p>
            <a:pPr lvl="0"/>
            <a:r>
              <a:rPr lang="en-GB"/>
              <a:t>Click to edit Master text styles</a:t>
            </a:r>
          </a:p>
          <a:p>
            <a:pPr lvl="1"/>
            <a:r>
              <a:rPr lang="en-GB"/>
              <a:t>Second level</a:t>
            </a:r>
          </a:p>
        </p:txBody>
      </p:sp>
      <p:sp>
        <p:nvSpPr>
          <p:cNvPr id="6" name="Slide subtitle">
            <a:extLst>
              <a:ext uri="{FF2B5EF4-FFF2-40B4-BE49-F238E27FC236}">
                <a16:creationId xmlns:a16="http://schemas.microsoft.com/office/drawing/2014/main" id="{BAC5FC6A-8468-D446-B2ED-840A8F90A59C}"/>
              </a:ext>
            </a:extLst>
          </p:cNvPr>
          <p:cNvSpPr>
            <a:spLocks noGrp="1"/>
          </p:cNvSpPr>
          <p:nvPr>
            <p:ph type="body" sz="quarter" idx="26" hasCustomPrompt="1"/>
          </p:nvPr>
        </p:nvSpPr>
        <p:spPr>
          <a:xfrm>
            <a:off x="417514" y="717766"/>
            <a:ext cx="12168187" cy="603696"/>
          </a:xfrm>
        </p:spPr>
        <p:txBody>
          <a:bodyPr/>
          <a:lstStyle>
            <a:lvl1pPr>
              <a:defRPr sz="2400" spc="0" baseline="0"/>
            </a:lvl1pPr>
          </a:lstStyle>
          <a:p>
            <a:r>
              <a:rPr lang="en-US" dirty="0"/>
              <a:t>Click to edit subtitle</a:t>
            </a:r>
          </a:p>
        </p:txBody>
      </p:sp>
      <p:sp>
        <p:nvSpPr>
          <p:cNvPr id="10" name="Slide Title">
            <a:extLst>
              <a:ext uri="{FF2B5EF4-FFF2-40B4-BE49-F238E27FC236}">
                <a16:creationId xmlns:a16="http://schemas.microsoft.com/office/drawing/2014/main" id="{40D447E5-97D0-4D49-B600-A3137BABDD86}"/>
              </a:ext>
            </a:extLst>
          </p:cNvPr>
          <p:cNvSpPr>
            <a:spLocks noGrp="1"/>
          </p:cNvSpPr>
          <p:nvPr>
            <p:ph type="title" hasCustomPrompt="1"/>
          </p:nvPr>
        </p:nvSpPr>
        <p:spPr>
          <a:xfrm>
            <a:off x="417599" y="417515"/>
            <a:ext cx="12168000" cy="300252"/>
          </a:xfrm>
        </p:spPr>
        <p:txBody>
          <a:bodyPr/>
          <a:lstStyle>
            <a:lvl1pPr>
              <a:defRPr b="0" spc="0">
                <a:latin typeface="Univers Next for HSBC Bold" panose="020B0603030202020203" pitchFamily="34" charset="0"/>
              </a:defRPr>
            </a:lvl1pPr>
          </a:lstStyle>
          <a:p>
            <a:r>
              <a:rPr lang="en-GB" dirty="0"/>
              <a:t>Click to edit title</a:t>
            </a:r>
          </a:p>
        </p:txBody>
      </p:sp>
    </p:spTree>
    <p:extLst>
      <p:ext uri="{BB962C8B-B14F-4D97-AF65-F5344CB8AC3E}">
        <p14:creationId xmlns:p14="http://schemas.microsoft.com/office/powerpoint/2010/main" val="3984664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1">
    <p:bg>
      <p:bgPr>
        <a:solidFill>
          <a:srgbClr val="FFFFFF"/>
        </a:solidFill>
        <a:effectLst/>
      </p:bgPr>
    </p:bg>
    <p:spTree>
      <p:nvGrpSpPr>
        <p:cNvPr id="1" name=""/>
        <p:cNvGrpSpPr/>
        <p:nvPr/>
      </p:nvGrpSpPr>
      <p:grpSpPr>
        <a:xfrm>
          <a:off x="0" y="0"/>
          <a:ext cx="0" cy="0"/>
          <a:chOff x="0" y="0"/>
          <a:chExt cx="0" cy="0"/>
        </a:xfrm>
      </p:grpSpPr>
      <p:pic>
        <p:nvPicPr>
          <p:cNvPr id="18" name="HSBC logo">
            <a:extLst>
              <a:ext uri="{FF2B5EF4-FFF2-40B4-BE49-F238E27FC236}">
                <a16:creationId xmlns:a16="http://schemas.microsoft.com/office/drawing/2014/main" id="{861216AF-B39C-5846-A32F-2D037EC52A2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20" name="Graphic">
            <a:extLst>
              <a:ext uri="{FF2B5EF4-FFF2-40B4-BE49-F238E27FC236}">
                <a16:creationId xmlns:a16="http://schemas.microsoft.com/office/drawing/2014/main" id="{38874D62-85FF-47FC-AB23-69725BE792D9}"/>
              </a:ext>
            </a:extLst>
          </p:cNvPr>
          <p:cNvSpPr/>
          <p:nvPr userDrawn="1"/>
        </p:nvSpPr>
        <p:spPr>
          <a:xfrm flipH="1">
            <a:off x="5305061" y="569683"/>
            <a:ext cx="7698152" cy="6328006"/>
          </a:xfrm>
          <a:custGeom>
            <a:avLst/>
            <a:gdLst>
              <a:gd name="connsiteX0" fmla="*/ 0 w 7698153"/>
              <a:gd name="connsiteY0" fmla="*/ 0 h 6328006"/>
              <a:gd name="connsiteX1" fmla="*/ 4538707 w 7698153"/>
              <a:gd name="connsiteY1" fmla="*/ 0 h 6328006"/>
              <a:gd name="connsiteX2" fmla="*/ 7698153 w 7698153"/>
              <a:gd name="connsiteY2" fmla="*/ 3167700 h 6328006"/>
              <a:gd name="connsiteX3" fmla="*/ 4538707 w 7698153"/>
              <a:gd name="connsiteY3" fmla="*/ 6328006 h 6328006"/>
              <a:gd name="connsiteX4" fmla="*/ 0 w 7698153"/>
              <a:gd name="connsiteY4" fmla="*/ 6328006 h 6328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8153" h="6328006">
                <a:moveTo>
                  <a:pt x="0" y="0"/>
                </a:moveTo>
                <a:lnTo>
                  <a:pt x="4538707" y="0"/>
                </a:lnTo>
                <a:lnTo>
                  <a:pt x="7698153" y="3167700"/>
                </a:lnTo>
                <a:lnTo>
                  <a:pt x="4538707" y="6328006"/>
                </a:lnTo>
                <a:lnTo>
                  <a:pt x="0" y="6328006"/>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3705469"/>
            <a:ext cx="4563561"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987196"/>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663809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2">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A6344743-0797-5347-9437-64C962E583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18" name="Graphic">
            <a:extLst>
              <a:ext uri="{FF2B5EF4-FFF2-40B4-BE49-F238E27FC236}">
                <a16:creationId xmlns:a16="http://schemas.microsoft.com/office/drawing/2014/main" id="{565FB583-FE91-C24C-A5C2-75994D7B016E}"/>
              </a:ext>
            </a:extLst>
          </p:cNvPr>
          <p:cNvSpPr/>
          <p:nvPr userDrawn="1"/>
        </p:nvSpPr>
        <p:spPr>
          <a:xfrm flipH="1">
            <a:off x="5957886" y="1062983"/>
            <a:ext cx="7045327" cy="6252218"/>
          </a:xfrm>
          <a:custGeom>
            <a:avLst/>
            <a:gdLst>
              <a:gd name="connsiteX0" fmla="*/ 0 w 7045327"/>
              <a:gd name="connsiteY0" fmla="*/ 0 h 6252218"/>
              <a:gd name="connsiteX1" fmla="*/ 1834775 w 7045327"/>
              <a:gd name="connsiteY1" fmla="*/ 0 h 6252218"/>
              <a:gd name="connsiteX2" fmla="*/ 7045327 w 7045327"/>
              <a:gd name="connsiteY2" fmla="*/ 5224189 h 6252218"/>
              <a:gd name="connsiteX3" fmla="*/ 6017592 w 7045327"/>
              <a:gd name="connsiteY3" fmla="*/ 6252218 h 6252218"/>
              <a:gd name="connsiteX4" fmla="*/ 0 w 7045327"/>
              <a:gd name="connsiteY4" fmla="*/ 6252218 h 625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045327" h="6252218">
                <a:moveTo>
                  <a:pt x="0" y="0"/>
                </a:moveTo>
                <a:lnTo>
                  <a:pt x="1834775" y="0"/>
                </a:lnTo>
                <a:lnTo>
                  <a:pt x="7045327" y="5224189"/>
                </a:lnTo>
                <a:lnTo>
                  <a:pt x="6017592" y="6252218"/>
                </a:lnTo>
                <a:lnTo>
                  <a:pt x="0" y="6252218"/>
                </a:lnTo>
                <a:close/>
              </a:path>
            </a:pathLst>
          </a:custGeom>
          <a:solidFill>
            <a:srgbClr val="DB001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err="1"/>
          </a:p>
        </p:txBody>
      </p:sp>
      <p:sp>
        <p:nvSpPr>
          <p:cNvPr id="8"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3705469"/>
            <a:ext cx="4563561"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1052512"/>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02674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Big and Light 3">
    <p:bg>
      <p:bgPr>
        <a:solidFill>
          <a:srgbClr val="FFFFFF"/>
        </a:solidFill>
        <a:effectLst/>
      </p:bgPr>
    </p:bg>
    <p:spTree>
      <p:nvGrpSpPr>
        <p:cNvPr id="1" name=""/>
        <p:cNvGrpSpPr/>
        <p:nvPr/>
      </p:nvGrpSpPr>
      <p:grpSpPr>
        <a:xfrm>
          <a:off x="0" y="0"/>
          <a:ext cx="0" cy="0"/>
          <a:chOff x="0" y="0"/>
          <a:chExt cx="0" cy="0"/>
        </a:xfrm>
      </p:grpSpPr>
      <p:pic>
        <p:nvPicPr>
          <p:cNvPr id="6" name="HSBC logo">
            <a:extLst>
              <a:ext uri="{FF2B5EF4-FFF2-40B4-BE49-F238E27FC236}">
                <a16:creationId xmlns:a16="http://schemas.microsoft.com/office/drawing/2014/main" id="{4E6BB240-63B9-7D4B-B16C-7D7FDFFECB62}"/>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0" y="6109769"/>
            <a:ext cx="2254859" cy="1185889"/>
          </a:xfrm>
          <a:prstGeom prst="rect">
            <a:avLst/>
          </a:prstGeom>
        </p:spPr>
      </p:pic>
      <p:sp>
        <p:nvSpPr>
          <p:cNvPr id="19" name="Graphic">
            <a:extLst>
              <a:ext uri="{FF2B5EF4-FFF2-40B4-BE49-F238E27FC236}">
                <a16:creationId xmlns:a16="http://schemas.microsoft.com/office/drawing/2014/main" id="{0AB6EB08-2AD2-4441-96DE-C3F62B2C18A0}"/>
              </a:ext>
            </a:extLst>
          </p:cNvPr>
          <p:cNvSpPr/>
          <p:nvPr userDrawn="1"/>
        </p:nvSpPr>
        <p:spPr>
          <a:xfrm flipH="1">
            <a:off x="3423448" y="1768883"/>
            <a:ext cx="9579765" cy="5546317"/>
          </a:xfrm>
          <a:custGeom>
            <a:avLst/>
            <a:gdLst>
              <a:gd name="connsiteX0" fmla="*/ 0 w 9579765"/>
              <a:gd name="connsiteY0" fmla="*/ 0 h 5546317"/>
              <a:gd name="connsiteX1" fmla="*/ 4047937 w 9579765"/>
              <a:gd name="connsiteY1" fmla="*/ 0 h 5546317"/>
              <a:gd name="connsiteX2" fmla="*/ 9579765 w 9579765"/>
              <a:gd name="connsiteY2" fmla="*/ 5546317 h 5546317"/>
              <a:gd name="connsiteX3" fmla="*/ 0 w 9579765"/>
              <a:gd name="connsiteY3" fmla="*/ 5546317 h 5546317"/>
            </a:gdLst>
            <a:ahLst/>
            <a:cxnLst>
              <a:cxn ang="0">
                <a:pos x="connsiteX0" y="connsiteY0"/>
              </a:cxn>
              <a:cxn ang="0">
                <a:pos x="connsiteX1" y="connsiteY1"/>
              </a:cxn>
              <a:cxn ang="0">
                <a:pos x="connsiteX2" y="connsiteY2"/>
              </a:cxn>
              <a:cxn ang="0">
                <a:pos x="connsiteX3" y="connsiteY3"/>
              </a:cxn>
            </a:cxnLst>
            <a:rect l="l" t="t" r="r" b="b"/>
            <a:pathLst>
              <a:path w="9579765" h="5546317">
                <a:moveTo>
                  <a:pt x="0" y="0"/>
                </a:moveTo>
                <a:lnTo>
                  <a:pt x="4047937" y="0"/>
                </a:lnTo>
                <a:lnTo>
                  <a:pt x="9579765" y="5546317"/>
                </a:lnTo>
                <a:lnTo>
                  <a:pt x="0" y="5546317"/>
                </a:lnTo>
                <a:close/>
              </a:path>
            </a:pathLst>
          </a:custGeom>
          <a:solidFill>
            <a:srgbClr val="DB0011"/>
          </a:solidFill>
        </p:spPr>
        <p:txBody>
          <a:bodyPr wrap="square" lIns="0" tIns="0" rIns="0" bIns="0" rtlCol="0">
            <a:noAutofit/>
          </a:bodyPr>
          <a:lstStyle/>
          <a:p>
            <a:endParaRPr sz="1350" dirty="0"/>
          </a:p>
        </p:txBody>
      </p:sp>
      <p:sp>
        <p:nvSpPr>
          <p:cNvPr id="17" name="Section Detail">
            <a:extLst>
              <a:ext uri="{FF2B5EF4-FFF2-40B4-BE49-F238E27FC236}">
                <a16:creationId xmlns:a16="http://schemas.microsoft.com/office/drawing/2014/main" id="{9E4FA2C9-C5CD-4E21-888B-1FFD4432D937}"/>
              </a:ext>
            </a:extLst>
          </p:cNvPr>
          <p:cNvSpPr>
            <a:spLocks noGrp="1"/>
          </p:cNvSpPr>
          <p:nvPr>
            <p:ph type="body" sz="quarter" idx="10" hasCustomPrompt="1"/>
          </p:nvPr>
        </p:nvSpPr>
        <p:spPr>
          <a:xfrm>
            <a:off x="417513" y="4041769"/>
            <a:ext cx="4749398" cy="1023531"/>
          </a:xfrm>
        </p:spPr>
        <p:txBody>
          <a:bodyPr anchor="t" anchorCtr="0"/>
          <a:lstStyle>
            <a:lvl1pPr marL="0" indent="0">
              <a:buNone/>
              <a:defRPr sz="1600"/>
            </a:lvl1pPr>
          </a:lstStyle>
          <a:p>
            <a:pPr lvl="0"/>
            <a:r>
              <a:rPr lang="en-GB" dirty="0"/>
              <a:t>Click to add section detail</a:t>
            </a:r>
          </a:p>
        </p:txBody>
      </p:sp>
      <p:sp>
        <p:nvSpPr>
          <p:cNvPr id="16" name="Section Title">
            <a:extLst>
              <a:ext uri="{FF2B5EF4-FFF2-40B4-BE49-F238E27FC236}">
                <a16:creationId xmlns:a16="http://schemas.microsoft.com/office/drawing/2014/main" id="{3894BA16-E1FE-4636-8444-7E71AB8C6C08}"/>
              </a:ext>
            </a:extLst>
          </p:cNvPr>
          <p:cNvSpPr>
            <a:spLocks noGrp="1"/>
          </p:cNvSpPr>
          <p:nvPr>
            <p:ph type="subTitle" idx="1" hasCustomPrompt="1"/>
          </p:nvPr>
        </p:nvSpPr>
        <p:spPr>
          <a:xfrm>
            <a:off x="421563" y="1229638"/>
            <a:ext cx="5788320" cy="2272887"/>
          </a:xfrm>
        </p:spPr>
        <p:txBody>
          <a:bodyPr anchor="b" anchorCtr="0">
            <a:noAutofit/>
          </a:bodyPr>
          <a:lstStyle>
            <a:lvl1pPr marL="0" indent="0" algn="l">
              <a:lnSpc>
                <a:spcPct val="80000"/>
              </a:lnSpc>
              <a:buNone/>
              <a:defRPr sz="7200" b="0" spc="-80" baseline="0">
                <a:latin typeface="+mn-lt"/>
              </a:defRPr>
            </a:lvl1pPr>
            <a:lvl2pPr marL="487604" indent="0" algn="ctr">
              <a:buNone/>
              <a:defRPr sz="2133"/>
            </a:lvl2pPr>
            <a:lvl3pPr marL="975208" indent="0" algn="ctr">
              <a:buNone/>
              <a:defRPr sz="1920"/>
            </a:lvl3pPr>
            <a:lvl4pPr marL="1462811" indent="0" algn="ctr">
              <a:buNone/>
              <a:defRPr sz="1706"/>
            </a:lvl4pPr>
            <a:lvl5pPr marL="1950415" indent="0" algn="ctr">
              <a:buNone/>
              <a:defRPr sz="1706"/>
            </a:lvl5pPr>
            <a:lvl6pPr marL="2438019" indent="0" algn="ctr">
              <a:buNone/>
              <a:defRPr sz="1706"/>
            </a:lvl6pPr>
            <a:lvl7pPr marL="2925623" indent="0" algn="ctr">
              <a:buNone/>
              <a:defRPr sz="1706"/>
            </a:lvl7pPr>
            <a:lvl8pPr marL="3413227" indent="0" algn="ctr">
              <a:buNone/>
              <a:defRPr sz="1706"/>
            </a:lvl8pPr>
            <a:lvl9pPr marL="3900830" indent="0" algn="ctr">
              <a:buNone/>
              <a:defRPr sz="1706"/>
            </a:lvl9pPr>
          </a:lstStyle>
          <a:p>
            <a:r>
              <a:rPr lang="en-US" dirty="0"/>
              <a:t>Click to add section title</a:t>
            </a:r>
            <a:endParaRPr lang="en-GB" dirty="0"/>
          </a:p>
        </p:txBody>
      </p:sp>
    </p:spTree>
    <p:extLst>
      <p:ext uri="{BB962C8B-B14F-4D97-AF65-F5344CB8AC3E}">
        <p14:creationId xmlns:p14="http://schemas.microsoft.com/office/powerpoint/2010/main" val="175741969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p:cNvSpPr>
            <a:spLocks noGrp="1"/>
          </p:cNvSpPr>
          <p:nvPr>
            <p:ph type="body" idx="1"/>
          </p:nvPr>
        </p:nvSpPr>
        <p:spPr>
          <a:xfrm>
            <a:off x="417514" y="1749426"/>
            <a:ext cx="12161399" cy="4752974"/>
          </a:xfrm>
          <a:prstGeom prst="rect">
            <a:avLst/>
          </a:prstGeom>
        </p:spPr>
        <p:txBody>
          <a:bodyPr vert="horz" lIns="0" tIns="0" rIns="0" bIns="0" rtlCol="0" anchor="t" anchorCtr="0">
            <a:noAutofit/>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Slide Title"/>
          <p:cNvSpPr>
            <a:spLocks noGrp="1"/>
          </p:cNvSpPr>
          <p:nvPr>
            <p:ph type="title"/>
          </p:nvPr>
        </p:nvSpPr>
        <p:spPr>
          <a:xfrm>
            <a:off x="417599" y="417513"/>
            <a:ext cx="12168000" cy="358778"/>
          </a:xfrm>
          <a:prstGeom prst="rect">
            <a:avLst/>
          </a:prstGeom>
        </p:spPr>
        <p:txBody>
          <a:bodyPr vert="horz" lIns="0" tIns="0" rIns="0" bIns="0" rtlCol="0" anchor="t" anchorCtr="0">
            <a:noAutofit/>
          </a:bodyPr>
          <a:lstStyle/>
          <a:p>
            <a:r>
              <a:rPr lang="en-US" dirty="0"/>
              <a:t>Slide title</a:t>
            </a:r>
            <a:endParaRPr lang="en-GB" dirty="0"/>
          </a:p>
        </p:txBody>
      </p:sp>
      <p:sp>
        <p:nvSpPr>
          <p:cNvPr id="6" name="TextBox 5"/>
          <p:cNvSpPr txBox="1"/>
          <p:nvPr userDrawn="1"/>
        </p:nvSpPr>
        <p:spPr>
          <a:xfrm>
            <a:off x="12339639" y="7081200"/>
            <a:ext cx="374904" cy="138499"/>
          </a:xfrm>
          <a:prstGeom prst="rect">
            <a:avLst/>
          </a:prstGeom>
          <a:noFill/>
        </p:spPr>
        <p:txBody>
          <a:bodyPr vert="horz" wrap="square" lIns="0" tIns="0" rIns="0" bIns="0" rtlCol="0" anchor="ctr" anchorCtr="1">
            <a:spAutoFit/>
          </a:bodyPr>
          <a:lstStyle/>
          <a:p>
            <a:pPr marL="0" indent="0" algn="r">
              <a:spcBef>
                <a:spcPts val="0"/>
              </a:spcBef>
              <a:spcAft>
                <a:spcPts val="0"/>
              </a:spcAft>
              <a:buClr>
                <a:srgbClr val="DB0011"/>
              </a:buClr>
              <a:buSzPct val="80000"/>
              <a:buFont typeface="Wingdings" panose="05000000000000000000" pitchFamily="2" charset="2"/>
              <a:buNone/>
            </a:pPr>
            <a:fld id="{693A65D1-5134-4ACA-A31A-EEB0AA616A36}" type="slidenum">
              <a:rPr lang="en-US" sz="900" smtClean="0">
                <a:solidFill>
                  <a:srgbClr val="000000"/>
                </a:solidFill>
                <a:latin typeface="Univers Next for HSBC Light" panose="020B0403030202020203" pitchFamily="34" charset="0"/>
              </a:rPr>
              <a:pPr marL="0" indent="0" algn="r">
                <a:spcBef>
                  <a:spcPts val="0"/>
                </a:spcBef>
                <a:spcAft>
                  <a:spcPts val="0"/>
                </a:spcAft>
                <a:buClr>
                  <a:srgbClr val="DB0011"/>
                </a:buClr>
                <a:buSzPct val="80000"/>
                <a:buFont typeface="Wingdings" panose="05000000000000000000" pitchFamily="2" charset="2"/>
                <a:buNone/>
              </a:pPr>
              <a:t>‹#›</a:t>
            </a:fld>
            <a:endParaRPr lang="en-US" sz="900" dirty="0">
              <a:solidFill>
                <a:srgbClr val="000000"/>
              </a:solidFill>
              <a:latin typeface="Univers Next for HSBC Light" panose="020B0403030202020203" pitchFamily="34" charset="0"/>
            </a:endParaRPr>
          </a:p>
        </p:txBody>
      </p:sp>
      <p:sp>
        <p:nvSpPr>
          <p:cNvPr id="4" name="MSIPCMContentMarking" descr="{&quot;HashCode&quot;:1316537984,&quot;Placement&quot;:&quot;Footer&quot;,&quot;Top&quot;:555.343,&quot;Left&quot;:486.697723,&quot;SlideWidth&quot;:1023,&quot;SlideHeight&quot;:576}"/>
          <p:cNvSpPr txBox="1"/>
          <p:nvPr userDrawn="1"/>
        </p:nvSpPr>
        <p:spPr>
          <a:xfrm>
            <a:off x="6181061" y="7052856"/>
            <a:ext cx="641091" cy="262344"/>
          </a:xfrm>
          <a:prstGeom prst="rect">
            <a:avLst/>
          </a:prstGeom>
          <a:no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en-US" sz="1000">
                <a:solidFill>
                  <a:srgbClr val="000000"/>
                </a:solidFill>
                <a:latin typeface="Calibri" panose="020F0502020204030204" pitchFamily="34" charset="0"/>
              </a:rPr>
              <a:t>PUBLIC</a:t>
            </a:r>
            <a:endParaRPr lang="en-US" sz="10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3562243721"/>
      </p:ext>
    </p:extLst>
  </p:cSld>
  <p:clrMap bg1="lt1" tx1="dk1" bg2="lt2" tx2="dk2" accent1="accent1" accent2="accent2" accent3="accent3" accent4="accent4" accent5="accent5" accent6="accent6" hlink="hlink" folHlink="folHlink"/>
  <p:sldLayoutIdLst>
    <p:sldLayoutId id="2147483712" r:id="rId1"/>
    <p:sldLayoutId id="2147483649" r:id="rId2"/>
    <p:sldLayoutId id="2147483740" r:id="rId3"/>
    <p:sldLayoutId id="2147483738" r:id="rId4"/>
    <p:sldLayoutId id="2147483650" r:id="rId5"/>
    <p:sldLayoutId id="2147483688" r:id="rId6"/>
    <p:sldLayoutId id="2147483667" r:id="rId7"/>
    <p:sldLayoutId id="2147483736" r:id="rId8"/>
    <p:sldLayoutId id="2147483737" r:id="rId9"/>
    <p:sldLayoutId id="2147483720" r:id="rId10"/>
    <p:sldLayoutId id="2147483719" r:id="rId11"/>
    <p:sldLayoutId id="2147483734" r:id="rId12"/>
    <p:sldLayoutId id="2147483716" r:id="rId13"/>
    <p:sldLayoutId id="2147483717" r:id="rId14"/>
    <p:sldLayoutId id="2147483674" r:id="rId15"/>
    <p:sldLayoutId id="2147483675" r:id="rId16"/>
    <p:sldLayoutId id="2147483676" r:id="rId17"/>
    <p:sldLayoutId id="2147483677" r:id="rId18"/>
    <p:sldLayoutId id="2147483678" r:id="rId19"/>
    <p:sldLayoutId id="2147483679" r:id="rId20"/>
    <p:sldLayoutId id="2147483714" r:id="rId21"/>
    <p:sldLayoutId id="2147483680" r:id="rId22"/>
    <p:sldLayoutId id="2147483722" r:id="rId23"/>
    <p:sldLayoutId id="2147483728" r:id="rId24"/>
    <p:sldLayoutId id="2147483730" r:id="rId25"/>
    <p:sldLayoutId id="2147483731" r:id="rId26"/>
    <p:sldLayoutId id="2147483727" r:id="rId27"/>
    <p:sldLayoutId id="2147483723" r:id="rId28"/>
    <p:sldLayoutId id="2147483733" r:id="rId29"/>
    <p:sldLayoutId id="2147483681" r:id="rId30"/>
    <p:sldLayoutId id="2147483684" r:id="rId31"/>
    <p:sldLayoutId id="2147483718" r:id="rId32"/>
    <p:sldLayoutId id="2147483685" r:id="rId33"/>
    <p:sldLayoutId id="2147483686" r:id="rId34"/>
    <p:sldLayoutId id="2147483721" r:id="rId35"/>
    <p:sldLayoutId id="2147483683" r:id="rId36"/>
    <p:sldLayoutId id="2147483707" r:id="rId37"/>
    <p:sldLayoutId id="2147483741" r:id="rId38"/>
    <p:sldLayoutId id="2147483690" r:id="rId39"/>
    <p:sldLayoutId id="2147483691" r:id="rId40"/>
    <p:sldLayoutId id="2147483742" r:id="rId41"/>
    <p:sldLayoutId id="2147483743" r:id="rId42"/>
    <p:sldLayoutId id="2147483744" r:id="rId43"/>
  </p:sldLayoutIdLst>
  <p:hf hdr="0" dt="0"/>
  <p:txStyles>
    <p:titleStyle>
      <a:lvl1pPr algn="l" defTabSz="975208" rtl="0" eaLnBrk="1" latinLnBrk="0" hangingPunct="1">
        <a:lnSpc>
          <a:spcPct val="80000"/>
        </a:lnSpc>
        <a:spcBef>
          <a:spcPct val="0"/>
        </a:spcBef>
        <a:buNone/>
        <a:defRPr sz="2400" b="0" kern="1200" spc="0" baseline="0">
          <a:solidFill>
            <a:srgbClr val="333333"/>
          </a:solidFill>
          <a:latin typeface="Univers Next for HSBC Bold" panose="020B0603030202020203" pitchFamily="34" charset="0"/>
          <a:ea typeface="+mj-ea"/>
          <a:cs typeface="+mj-cs"/>
        </a:defRPr>
      </a:lvl1pPr>
    </p:titleStyle>
    <p:bodyStyle>
      <a:lvl1pPr marL="0" indent="0" algn="l" defTabSz="975208" rtl="0" eaLnBrk="1" latinLnBrk="0" hangingPunct="1">
        <a:lnSpc>
          <a:spcPct val="112000"/>
        </a:lnSpc>
        <a:spcBef>
          <a:spcPts val="600"/>
        </a:spcBef>
        <a:buClr>
          <a:srgbClr val="DB0011"/>
        </a:buClr>
        <a:buSzPct val="90000"/>
        <a:buFont typeface="Wingdings" panose="05000000000000000000" pitchFamily="2" charset="2"/>
        <a:buNone/>
        <a:defRPr sz="1600" kern="1200">
          <a:solidFill>
            <a:srgbClr val="333333"/>
          </a:solidFill>
          <a:latin typeface="+mn-lt"/>
          <a:ea typeface="+mn-ea"/>
          <a:cs typeface="+mn-cs"/>
        </a:defRPr>
      </a:lvl1pPr>
      <a:lvl2pPr marL="273050" indent="-273050" algn="l" defTabSz="975208" rtl="0" eaLnBrk="1" latinLnBrk="0" hangingPunct="1">
        <a:lnSpc>
          <a:spcPct val="112000"/>
        </a:lnSpc>
        <a:spcBef>
          <a:spcPts val="600"/>
        </a:spcBef>
        <a:buClr>
          <a:srgbClr val="DB0011"/>
        </a:buClr>
        <a:buSzPct val="80000"/>
        <a:buFont typeface="Wingdings" panose="05000000000000000000" pitchFamily="2" charset="2"/>
        <a:buChar char=""/>
        <a:defRPr sz="1600" kern="1200">
          <a:solidFill>
            <a:srgbClr val="333333"/>
          </a:solidFill>
          <a:latin typeface="+mn-lt"/>
          <a:ea typeface="+mn-ea"/>
          <a:cs typeface="+mn-cs"/>
        </a:defRPr>
      </a:lvl2pPr>
      <a:lvl3pPr marL="546100"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379247" algn="l"/>
          <a:tab pos="1241020" algn="l"/>
        </a:tabLst>
        <a:defRPr sz="1600" kern="1200">
          <a:solidFill>
            <a:srgbClr val="333333"/>
          </a:solidFill>
          <a:latin typeface="+mn-lt"/>
          <a:ea typeface="+mn-ea"/>
          <a:cs typeface="+mn-cs"/>
        </a:defRPr>
      </a:lvl3pPr>
      <a:lvl4pPr marL="801688" indent="-255588"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defRPr sz="1600" kern="1200">
          <a:solidFill>
            <a:srgbClr val="333333"/>
          </a:solidFill>
          <a:latin typeface="+mn-lt"/>
          <a:ea typeface="+mn-ea"/>
          <a:cs typeface="+mn-cs"/>
        </a:defRPr>
      </a:lvl4pPr>
      <a:lvl5pPr marL="1171575"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2007980" algn="l"/>
        </a:tabLst>
        <a:defRPr sz="1600" kern="120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p:bodyStyle>
    <p:otherStyle>
      <a:defPPr>
        <a:defRPr lang="en-US"/>
      </a:defPPr>
      <a:lvl1pPr marL="0" algn="l" defTabSz="975208" rtl="0" eaLnBrk="1" latinLnBrk="0" hangingPunct="1">
        <a:defRPr sz="1280" kern="1200">
          <a:solidFill>
            <a:schemeClr val="tx1"/>
          </a:solidFill>
          <a:latin typeface="+mn-lt"/>
          <a:ea typeface="+mn-ea"/>
          <a:cs typeface="+mn-cs"/>
        </a:defRPr>
      </a:lvl1pPr>
      <a:lvl2pPr marL="487604" algn="l" defTabSz="975208" rtl="0" eaLnBrk="1" latinLnBrk="0" hangingPunct="1">
        <a:defRPr sz="1280" kern="1200">
          <a:solidFill>
            <a:schemeClr val="tx1"/>
          </a:solidFill>
          <a:latin typeface="+mn-lt"/>
          <a:ea typeface="+mn-ea"/>
          <a:cs typeface="+mn-cs"/>
        </a:defRPr>
      </a:lvl2pPr>
      <a:lvl3pPr marL="975208" algn="l" defTabSz="975208" rtl="0" eaLnBrk="1" latinLnBrk="0" hangingPunct="1">
        <a:defRPr sz="1280" kern="1200">
          <a:solidFill>
            <a:schemeClr val="tx1"/>
          </a:solidFill>
          <a:latin typeface="+mn-lt"/>
          <a:ea typeface="+mn-ea"/>
          <a:cs typeface="+mn-cs"/>
        </a:defRPr>
      </a:lvl3pPr>
      <a:lvl4pPr marL="1462811" algn="l" defTabSz="975208" rtl="0" eaLnBrk="1" latinLnBrk="0" hangingPunct="1">
        <a:defRPr sz="1280" kern="1200">
          <a:solidFill>
            <a:schemeClr val="tx1"/>
          </a:solidFill>
          <a:latin typeface="+mn-lt"/>
          <a:ea typeface="+mn-ea"/>
          <a:cs typeface="+mn-cs"/>
        </a:defRPr>
      </a:lvl4pPr>
      <a:lvl5pPr marL="1950415" algn="l" defTabSz="975208" rtl="0" eaLnBrk="1" latinLnBrk="0" hangingPunct="1">
        <a:defRPr sz="1280" kern="1200">
          <a:solidFill>
            <a:schemeClr val="tx1"/>
          </a:solidFill>
          <a:latin typeface="+mn-lt"/>
          <a:ea typeface="+mn-ea"/>
          <a:cs typeface="+mn-cs"/>
        </a:defRPr>
      </a:lvl5pPr>
      <a:lvl6pPr marL="2438019" algn="l" defTabSz="975208" rtl="0" eaLnBrk="1" latinLnBrk="0" hangingPunct="1">
        <a:defRPr sz="1280" kern="1200">
          <a:solidFill>
            <a:schemeClr val="tx1"/>
          </a:solidFill>
          <a:latin typeface="+mn-lt"/>
          <a:ea typeface="+mn-ea"/>
          <a:cs typeface="+mn-cs"/>
        </a:defRPr>
      </a:lvl6pPr>
      <a:lvl7pPr marL="2925623" algn="l" defTabSz="975208" rtl="0" eaLnBrk="1" latinLnBrk="0" hangingPunct="1">
        <a:defRPr sz="1280" kern="1200">
          <a:solidFill>
            <a:schemeClr val="tx1"/>
          </a:solidFill>
          <a:latin typeface="+mn-lt"/>
          <a:ea typeface="+mn-ea"/>
          <a:cs typeface="+mn-cs"/>
        </a:defRPr>
      </a:lvl7pPr>
      <a:lvl8pPr marL="3413227" algn="l" defTabSz="975208" rtl="0" eaLnBrk="1" latinLnBrk="0" hangingPunct="1">
        <a:defRPr sz="1280" kern="1200">
          <a:solidFill>
            <a:schemeClr val="tx1"/>
          </a:solidFill>
          <a:latin typeface="+mn-lt"/>
          <a:ea typeface="+mn-ea"/>
          <a:cs typeface="+mn-cs"/>
        </a:defRPr>
      </a:lvl8pPr>
      <a:lvl9pPr marL="3900830" algn="l" defTabSz="975208" rtl="0" eaLnBrk="1" latinLnBrk="0" hangingPunct="1">
        <a:defRPr sz="128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263" userDrawn="1">
          <p15:clr>
            <a:srgbClr val="F26B43"/>
          </p15:clr>
        </p15:guide>
        <p15:guide id="4" pos="7928" userDrawn="1">
          <p15:clr>
            <a:srgbClr val="F26B43"/>
          </p15:clr>
        </p15:guide>
        <p15:guide id="5" pos="263" userDrawn="1">
          <p15:clr>
            <a:srgbClr val="F26B43"/>
          </p15:clr>
        </p15:guide>
        <p15:guide id="6" orient="horz" pos="1102" userDrawn="1">
          <p15:clr>
            <a:srgbClr val="F26B43"/>
          </p15:clr>
        </p15:guide>
        <p15:guide id="8" orient="horz" pos="4345" userDrawn="1">
          <p15:clr>
            <a:srgbClr val="F26B43"/>
          </p15:clr>
        </p15:guide>
        <p15:guide id="9" orient="horz" pos="4096" userDrawn="1">
          <p15:clr>
            <a:srgbClr val="F26B43"/>
          </p15:clr>
        </p15:guide>
        <p15:guide id="10" orient="horz" pos="83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4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0.xml"/><Relationship Id="rId1" Type="http://schemas.openxmlformats.org/officeDocument/2006/relationships/slideLayout" Target="../slideLayouts/slideLayout41.x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41.xml"/><Relationship Id="rId4" Type="http://schemas.openxmlformats.org/officeDocument/2006/relationships/image" Target="../media/image21.e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6.xml"/><Relationship Id="rId1" Type="http://schemas.openxmlformats.org/officeDocument/2006/relationships/slideLayout" Target="../slideLayouts/slideLayout41.xml"/><Relationship Id="rId4" Type="http://schemas.openxmlformats.org/officeDocument/2006/relationships/image" Target="../media/image22.w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17.xml"/><Relationship Id="rId1" Type="http://schemas.openxmlformats.org/officeDocument/2006/relationships/slideLayout" Target="../slideLayouts/slideLayout41.xml"/><Relationship Id="rId4" Type="http://schemas.openxmlformats.org/officeDocument/2006/relationships/image" Target="../media/image23.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8.xml"/><Relationship Id="rId1" Type="http://schemas.openxmlformats.org/officeDocument/2006/relationships/slideLayout" Target="../slideLayouts/slideLayout41.xml"/><Relationship Id="rId4" Type="http://schemas.openxmlformats.org/officeDocument/2006/relationships/image" Target="../media/image24.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41.xml.rels><?xml version="1.0" encoding="UTF-8" standalone="yes"?>
<Relationships xmlns="http://schemas.openxmlformats.org/package/2006/relationships"><Relationship Id="rId8" Type="http://schemas.openxmlformats.org/officeDocument/2006/relationships/image" Target="../media/image27.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notesSlide" Target="../notesSlides/notesSlide22.xml"/><Relationship Id="rId1" Type="http://schemas.openxmlformats.org/officeDocument/2006/relationships/slideLayout" Target="../slideLayouts/slideLayout41.xml"/><Relationship Id="rId6" Type="http://schemas.openxmlformats.org/officeDocument/2006/relationships/image" Target="../media/image26.emf"/><Relationship Id="rId5" Type="http://schemas.openxmlformats.org/officeDocument/2006/relationships/oleObject" Target="../embeddings/oleObject6.bin"/><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25.xml"/><Relationship Id="rId1" Type="http://schemas.openxmlformats.org/officeDocument/2006/relationships/slideLayout" Target="../slideLayouts/slideLayout42.xml"/><Relationship Id="rId4" Type="http://schemas.openxmlformats.org/officeDocument/2006/relationships/image" Target="../media/image28.emf"/></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49.xml.rels><?xml version="1.0" encoding="UTF-8" standalone="yes"?>
<Relationships xmlns="http://schemas.openxmlformats.org/package/2006/relationships"><Relationship Id="rId3" Type="http://schemas.openxmlformats.org/officeDocument/2006/relationships/hyperlink" Target="http://www.bis.org/" TargetMode="External"/><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3155171-1AF9-52C4-9A76-4207C8AF49B4}"/>
              </a:ext>
            </a:extLst>
          </p:cNvPr>
          <p:cNvSpPr>
            <a:spLocks noGrp="1"/>
          </p:cNvSpPr>
          <p:nvPr>
            <p:ph type="subTitle" idx="1"/>
          </p:nvPr>
        </p:nvSpPr>
        <p:spPr>
          <a:xfrm>
            <a:off x="415369" y="2094879"/>
            <a:ext cx="6082187" cy="667849"/>
          </a:xfrm>
        </p:spPr>
        <p:txBody>
          <a:bodyPr/>
          <a:lstStyle/>
          <a:p>
            <a:r>
              <a:rPr lang="pl-PL" sz="2000" dirty="0"/>
              <a:t>HSBC Quant Academy</a:t>
            </a:r>
          </a:p>
          <a:p>
            <a:endParaRPr lang="en-GB" dirty="0"/>
          </a:p>
        </p:txBody>
      </p:sp>
      <p:sp>
        <p:nvSpPr>
          <p:cNvPr id="4" name="Title 3">
            <a:extLst>
              <a:ext uri="{FF2B5EF4-FFF2-40B4-BE49-F238E27FC236}">
                <a16:creationId xmlns:a16="http://schemas.microsoft.com/office/drawing/2014/main" id="{0935A12D-CBAB-F48D-7D36-B615CC7002C3}"/>
              </a:ext>
            </a:extLst>
          </p:cNvPr>
          <p:cNvSpPr>
            <a:spLocks noGrp="1"/>
          </p:cNvSpPr>
          <p:nvPr>
            <p:ph type="ctrTitle"/>
          </p:nvPr>
        </p:nvSpPr>
        <p:spPr>
          <a:xfrm>
            <a:off x="332479" y="1072075"/>
            <a:ext cx="8281457" cy="875492"/>
          </a:xfrm>
        </p:spPr>
        <p:txBody>
          <a:bodyPr/>
          <a:lstStyle/>
          <a:p>
            <a:r>
              <a:rPr lang="pl-PL" sz="7200" spc="-80" dirty="0">
                <a:latin typeface="Univers Next for HSBC Light" panose="020B0403030202020203" pitchFamily="34" charset="0"/>
                <a:ea typeface="MHeiHKforHSBC-Light" panose="00000500000000000000" pitchFamily="50" charset="-120"/>
                <a:cs typeface="+mj-cs"/>
              </a:rPr>
              <a:t>Loss Distributions</a:t>
            </a:r>
            <a:br>
              <a:rPr lang="en-GB" sz="3600" spc="-80" dirty="0">
                <a:latin typeface="Univers Next for HSBC Light" panose="020B0403030202020203" pitchFamily="34" charset="0"/>
                <a:ea typeface="MHeiHKforHSBC-Light" panose="00000500000000000000" pitchFamily="50" charset="-120"/>
                <a:cs typeface="+mj-cs"/>
              </a:rPr>
            </a:br>
            <a:endParaRPr lang="en-GB" dirty="0"/>
          </a:p>
        </p:txBody>
      </p:sp>
      <p:sp>
        <p:nvSpPr>
          <p:cNvPr id="6" name="Text Placeholder 5">
            <a:extLst>
              <a:ext uri="{FF2B5EF4-FFF2-40B4-BE49-F238E27FC236}">
                <a16:creationId xmlns:a16="http://schemas.microsoft.com/office/drawing/2014/main" id="{45856537-3A6D-BD91-FC40-8C7163DC5BCF}"/>
              </a:ext>
            </a:extLst>
          </p:cNvPr>
          <p:cNvSpPr>
            <a:spLocks noGrp="1"/>
          </p:cNvSpPr>
          <p:nvPr>
            <p:ph type="body" sz="quarter" idx="10"/>
          </p:nvPr>
        </p:nvSpPr>
        <p:spPr/>
        <p:txBody>
          <a:bodyPr/>
          <a:lstStyle/>
          <a:p>
            <a:pPr>
              <a:tabLst>
                <a:tab pos="1508125" algn="l"/>
              </a:tabLst>
            </a:pPr>
            <a:r>
              <a:rPr lang="en-US" b="1" dirty="0">
                <a:latin typeface="Univers Next for HSBC Regular" panose="020B0503030202020203" pitchFamily="34" charset="0"/>
              </a:rPr>
              <a:t>Prepared by:</a:t>
            </a:r>
            <a:r>
              <a:rPr lang="en-US" dirty="0"/>
              <a:t>	</a:t>
            </a:r>
            <a:r>
              <a:rPr lang="pl-PL" dirty="0"/>
              <a:t> Jorge Rosales</a:t>
            </a:r>
            <a:endParaRPr lang="en-US" dirty="0"/>
          </a:p>
          <a:p>
            <a:pPr>
              <a:tabLst>
                <a:tab pos="1508125" algn="l"/>
              </a:tabLst>
            </a:pPr>
            <a:r>
              <a:rPr lang="en-US" b="1" dirty="0">
                <a:latin typeface="Univers Next for HSBC Regular" panose="020B0503030202020203" pitchFamily="34" charset="0"/>
              </a:rPr>
              <a:t>Date:</a:t>
            </a:r>
            <a:r>
              <a:rPr lang="en-US" dirty="0"/>
              <a:t>	</a:t>
            </a:r>
            <a:r>
              <a:rPr lang="pl-PL" dirty="0"/>
              <a:t>  March </a:t>
            </a:r>
            <a:r>
              <a:rPr lang="en-US" dirty="0"/>
              <a:t>20</a:t>
            </a:r>
            <a:r>
              <a:rPr lang="pl-PL" dirty="0"/>
              <a:t>26</a:t>
            </a:r>
            <a:endParaRPr lang="en-US" dirty="0"/>
          </a:p>
          <a:p>
            <a:endParaRPr lang="en-GB" dirty="0"/>
          </a:p>
        </p:txBody>
      </p:sp>
    </p:spTree>
    <p:extLst>
      <p:ext uri="{BB962C8B-B14F-4D97-AF65-F5344CB8AC3E}">
        <p14:creationId xmlns:p14="http://schemas.microsoft.com/office/powerpoint/2010/main" val="192632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Barings</a:t>
            </a:r>
          </a:p>
          <a:p>
            <a:r>
              <a:rPr lang="pl-PL" altLang="zh-TW" sz="2400" dirty="0"/>
              <a:t>Orange county</a:t>
            </a:r>
          </a:p>
          <a:p>
            <a:r>
              <a:rPr lang="pl-PL" altLang="zh-TW" sz="2400" dirty="0"/>
              <a:t>LTCM</a:t>
            </a:r>
          </a:p>
          <a:p>
            <a:r>
              <a:rPr lang="pl-PL" sz="2400" dirty="0"/>
              <a:t>ENRON</a:t>
            </a:r>
          </a:p>
          <a:p>
            <a:r>
              <a:rPr lang="pl-PL" sz="2400" dirty="0"/>
              <a:t>Credit –subprime- crisis</a:t>
            </a:r>
          </a:p>
          <a:p>
            <a:r>
              <a:rPr lang="pl-PL" sz="2400" dirty="0"/>
              <a:t>LIBOR manipulation</a:t>
            </a:r>
          </a:p>
          <a:p>
            <a:r>
              <a:rPr lang="pl-PL" sz="2400" dirty="0"/>
              <a:t>Silicon Valley Bank</a:t>
            </a:r>
          </a:p>
          <a:p>
            <a:r>
              <a:rPr lang="pl-PL" sz="2400" dirty="0"/>
              <a:t>...</a:t>
            </a:r>
            <a:endParaRPr lang="en-GB"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Risk Management? </a:t>
            </a:r>
            <a:r>
              <a:rPr lang="pl-PL" dirty="0">
                <a:latin typeface="Univers Next for HSBC Light" panose="020B0403030202020203" pitchFamily="34" charset="0"/>
              </a:rPr>
              <a:t>(Jorion, 2006)</a:t>
            </a:r>
            <a:endParaRPr lang="en-US" dirty="0">
              <a:latin typeface="Univers Next for HSBC Light" panose="020B0403030202020203" pitchFamily="34" charset="0"/>
            </a:endParaRPr>
          </a:p>
        </p:txBody>
      </p:sp>
    </p:spTree>
    <p:extLst>
      <p:ext uri="{BB962C8B-B14F-4D97-AF65-F5344CB8AC3E}">
        <p14:creationId xmlns:p14="http://schemas.microsoft.com/office/powerpoint/2010/main" val="743091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Gambling</a:t>
            </a:r>
          </a:p>
          <a:p>
            <a:r>
              <a:rPr lang="pl-PL" altLang="zh-TW" sz="2400" dirty="0"/>
              <a:t>Insurance</a:t>
            </a:r>
          </a:p>
          <a:p>
            <a:r>
              <a:rPr lang="pl-PL" altLang="zh-TW" sz="2400" dirty="0"/>
              <a:t>Portfolio optimization</a:t>
            </a:r>
          </a:p>
          <a:p>
            <a:r>
              <a:rPr lang="pl-PL" sz="2400" dirty="0"/>
              <a:t>Banking</a:t>
            </a:r>
          </a:p>
          <a:p>
            <a:r>
              <a:rPr lang="pl-PL" sz="2400" dirty="0"/>
              <a:t>Asset management</a:t>
            </a:r>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Historical Evolution of Risk Management</a:t>
            </a:r>
            <a:endParaRPr lang="en-US" dirty="0"/>
          </a:p>
        </p:txBody>
      </p:sp>
    </p:spTree>
    <p:extLst>
      <p:ext uri="{BB962C8B-B14F-4D97-AF65-F5344CB8AC3E}">
        <p14:creationId xmlns:p14="http://schemas.microsoft.com/office/powerpoint/2010/main" val="37866357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Marcador de contenido 2">
            <a:extLst>
              <a:ext uri="{FF2B5EF4-FFF2-40B4-BE49-F238E27FC236}">
                <a16:creationId xmlns:a16="http://schemas.microsoft.com/office/drawing/2014/main" id="{6990E18B-A544-2015-1002-A69B9B5695EA}"/>
              </a:ext>
            </a:extLst>
          </p:cNvPr>
          <p:cNvGraphicFramePr>
            <a:graphicFrameLocks noGrp="1"/>
          </p:cNvGraphicFramePr>
          <p:nvPr>
            <p:ph idx="1"/>
          </p:nvPr>
        </p:nvGraphicFramePr>
        <p:xfrm>
          <a:off x="2112486" y="1706880"/>
          <a:ext cx="8778240" cy="482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7">
            <a:extLst>
              <a:ext uri="{FF2B5EF4-FFF2-40B4-BE49-F238E27FC236}">
                <a16:creationId xmlns:a16="http://schemas.microsoft.com/office/drawing/2014/main" id="{6BF95C43-CFE6-542B-8DFF-C14B325A43CF}"/>
              </a:ext>
            </a:extLst>
          </p:cNvPr>
          <p:cNvSpPr>
            <a:spLocks noGrp="1"/>
          </p:cNvSpPr>
          <p:nvPr>
            <p:ph type="title"/>
          </p:nvPr>
        </p:nvSpPr>
        <p:spPr>
          <a:xfrm>
            <a:off x="417599" y="417515"/>
            <a:ext cx="12168000" cy="300252"/>
          </a:xfrm>
        </p:spPr>
        <p:txBody>
          <a:bodyPr/>
          <a:lstStyle/>
          <a:p>
            <a:r>
              <a:rPr lang="pl-PL" dirty="0"/>
              <a:t>Risk Management Process</a:t>
            </a:r>
            <a:endParaRPr lang="en-US" dirty="0"/>
          </a:p>
        </p:txBody>
      </p:sp>
    </p:spTree>
    <p:extLst>
      <p:ext uri="{BB962C8B-B14F-4D97-AF65-F5344CB8AC3E}">
        <p14:creationId xmlns:p14="http://schemas.microsoft.com/office/powerpoint/2010/main" val="181037439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7">
            <a:extLst>
              <a:ext uri="{FF2B5EF4-FFF2-40B4-BE49-F238E27FC236}">
                <a16:creationId xmlns:a16="http://schemas.microsoft.com/office/drawing/2014/main" id="{6BF95C43-CFE6-542B-8DFF-C14B325A43CF}"/>
              </a:ext>
            </a:extLst>
          </p:cNvPr>
          <p:cNvSpPr>
            <a:spLocks noGrp="1"/>
          </p:cNvSpPr>
          <p:nvPr>
            <p:ph type="title"/>
          </p:nvPr>
        </p:nvSpPr>
        <p:spPr>
          <a:xfrm>
            <a:off x="417599" y="417515"/>
            <a:ext cx="12168000" cy="300252"/>
          </a:xfrm>
        </p:spPr>
        <p:txBody>
          <a:bodyPr/>
          <a:lstStyle/>
          <a:p>
            <a:r>
              <a:rPr lang="pl-PL" dirty="0"/>
              <a:t>Risk Measurement</a:t>
            </a:r>
            <a:endParaRPr lang="en-US" dirty="0"/>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22D7AD71-D9A9-FB7F-C8CF-2F9CB96DCAFD}"/>
                  </a:ext>
                </a:extLst>
              </p:cNvPr>
              <p:cNvSpPr txBox="1"/>
              <p:nvPr/>
            </p:nvSpPr>
            <p:spPr>
              <a:xfrm>
                <a:off x="3249593" y="3475275"/>
                <a:ext cx="6499184" cy="1065869"/>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altLang="es-MX" sz="3200" b="0" i="1" smtClean="0">
                              <a:latin typeface="Cambria Math" panose="02040503050406030204" pitchFamily="18" charset="0"/>
                            </a:rPr>
                          </m:ctrlPr>
                        </m:sSubPr>
                        <m:e>
                          <m:r>
                            <a:rPr lang="es-MX" altLang="es-MX" sz="3200" b="0" i="1" smtClean="0">
                              <a:latin typeface="Cambria Math" panose="02040503050406030204" pitchFamily="18" charset="0"/>
                            </a:rPr>
                            <m:t>𝑃𝑜𝑡𝑒𝑛𝑡𝑖𝑎𝑙</m:t>
                          </m:r>
                          <m:r>
                            <a:rPr lang="es-MX" altLang="es-MX" sz="3200" b="0" i="1" smtClean="0">
                              <a:latin typeface="Cambria Math" panose="02040503050406030204" pitchFamily="18" charset="0"/>
                            </a:rPr>
                            <m:t> </m:t>
                          </m:r>
                          <m:r>
                            <a:rPr lang="es-MX" altLang="es-MX" sz="3200" b="0" i="1" smtClean="0">
                              <a:latin typeface="Cambria Math" panose="02040503050406030204" pitchFamily="18" charset="0"/>
                            </a:rPr>
                            <m:t>𝐿𝑜𝑠𝑠</m:t>
                          </m:r>
                        </m:e>
                        <m:sub>
                          <m:r>
                            <a:rPr lang="es-MX" altLang="es-MX" sz="3200" b="0" i="1" smtClean="0">
                              <a:latin typeface="Cambria Math" panose="02040503050406030204" pitchFamily="18" charset="0"/>
                            </a:rPr>
                            <m:t>𝑡</m:t>
                          </m:r>
                          <m:r>
                            <a:rPr lang="es-MX" altLang="es-MX" sz="3200" b="0" i="1" smtClean="0">
                              <a:latin typeface="Cambria Math" panose="02040503050406030204" pitchFamily="18" charset="0"/>
                            </a:rPr>
                            <m:t>+1</m:t>
                          </m:r>
                        </m:sub>
                      </m:sSub>
                      <m:r>
                        <a:rPr lang="es-MX" altLang="es-MX" sz="3200" b="0" i="1" smtClean="0">
                          <a:latin typeface="Cambria Math" panose="02040503050406030204" pitchFamily="18" charset="0"/>
                        </a:rPr>
                        <m:t>=</m:t>
                      </m:r>
                      <m:r>
                        <a:rPr lang="es-MX" altLang="es-MX" sz="3200" b="0" i="1" smtClean="0">
                          <a:latin typeface="Cambria Math" panose="02040503050406030204" pitchFamily="18" charset="0"/>
                        </a:rPr>
                        <m:t>𝑓</m:t>
                      </m:r>
                      <m:r>
                        <a:rPr lang="es-MX" altLang="es-MX" sz="3200" b="0" i="1" smtClean="0">
                          <a:latin typeface="Cambria Math" panose="02040503050406030204" pitchFamily="18" charset="0"/>
                        </a:rPr>
                        <m:t>(</m:t>
                      </m:r>
                      <m:sSub>
                        <m:sSubPr>
                          <m:ctrlPr>
                            <a:rPr lang="es-MX" altLang="es-MX" sz="3200" b="0" i="1" smtClean="0">
                              <a:latin typeface="Cambria Math" panose="02040503050406030204" pitchFamily="18" charset="0"/>
                            </a:rPr>
                          </m:ctrlPr>
                        </m:sSubPr>
                        <m:e>
                          <m:r>
                            <a:rPr lang="es-MX" altLang="es-MX" sz="3200" b="0" i="1" smtClean="0">
                              <a:latin typeface="Cambria Math" panose="02040503050406030204" pitchFamily="18" charset="0"/>
                            </a:rPr>
                            <m:t>𝐸𝑥𝑝𝑜𝑠𝑢𝑟𝑒</m:t>
                          </m:r>
                        </m:e>
                        <m:sub>
                          <m:r>
                            <a:rPr lang="es-MX" altLang="es-MX" sz="3200" b="0" i="1" smtClean="0">
                              <a:latin typeface="Cambria Math" panose="02040503050406030204" pitchFamily="18" charset="0"/>
                            </a:rPr>
                            <m:t>𝑡</m:t>
                          </m:r>
                        </m:sub>
                      </m:sSub>
                      <m:r>
                        <a:rPr lang="es-MX" altLang="es-MX" sz="3200" b="0" i="1" smtClean="0">
                          <a:latin typeface="Cambria Math" panose="02040503050406030204" pitchFamily="18" charset="0"/>
                        </a:rPr>
                        <m:t>, </m:t>
                      </m:r>
                      <m:sSub>
                        <m:sSubPr>
                          <m:ctrlPr>
                            <a:rPr lang="es-MX" altLang="es-MX" sz="3200" b="0" i="1" smtClean="0">
                              <a:latin typeface="Cambria Math" panose="02040503050406030204" pitchFamily="18" charset="0"/>
                            </a:rPr>
                          </m:ctrlPr>
                        </m:sSubPr>
                        <m:e>
                          <m:r>
                            <a:rPr lang="es-MX" altLang="es-MX" sz="3200" b="0" i="1" smtClean="0">
                              <a:latin typeface="Cambria Math" panose="02040503050406030204" pitchFamily="18" charset="0"/>
                            </a:rPr>
                            <m:t>𝑅𝑖𝑠𝑘</m:t>
                          </m:r>
                          <m:r>
                            <a:rPr lang="es-MX" altLang="es-MX" sz="3200" b="0" i="1" smtClean="0">
                              <a:latin typeface="Cambria Math" panose="02040503050406030204" pitchFamily="18" charset="0"/>
                            </a:rPr>
                            <m:t> </m:t>
                          </m:r>
                          <m:r>
                            <a:rPr lang="es-MX" altLang="es-MX" sz="3200" b="0" i="1" smtClean="0">
                              <a:latin typeface="Cambria Math" panose="02040503050406030204" pitchFamily="18" charset="0"/>
                            </a:rPr>
                            <m:t>𝑓𝑎𝑐𝑡𝑜𝑟𝑠</m:t>
                          </m:r>
                        </m:e>
                        <m:sub>
                          <m:r>
                            <a:rPr lang="es-MX" altLang="es-MX" sz="3200" b="0" i="1" smtClean="0">
                              <a:latin typeface="Cambria Math" panose="02040503050406030204" pitchFamily="18" charset="0"/>
                            </a:rPr>
                            <m:t>𝑡</m:t>
                          </m:r>
                          <m:r>
                            <a:rPr lang="es-MX" altLang="es-MX" sz="3200" b="0" i="1" smtClean="0">
                              <a:latin typeface="Cambria Math" panose="02040503050406030204" pitchFamily="18" charset="0"/>
                            </a:rPr>
                            <m:t>+1</m:t>
                          </m:r>
                        </m:sub>
                      </m:sSub>
                      <m:r>
                        <a:rPr lang="es-MX" altLang="es-MX" sz="3200" b="0" i="1" smtClean="0">
                          <a:latin typeface="Cambria Math" panose="02040503050406030204" pitchFamily="18" charset="0"/>
                        </a:rPr>
                        <m:t>)</m:t>
                      </m:r>
                    </m:oMath>
                  </m:oMathPara>
                </a14:m>
                <a:endParaRPr lang="en-GB" altLang="es-MX" sz="3200" dirty="0">
                  <a:latin typeface="Times New Roman" panose="02020603050405020304" pitchFamily="18" charset="0"/>
                </a:endParaRPr>
              </a:p>
            </p:txBody>
          </p:sp>
        </mc:Choice>
        <mc:Fallback xmlns="">
          <p:sp>
            <p:nvSpPr>
              <p:cNvPr id="7" name="TextBox 6">
                <a:extLst>
                  <a:ext uri="{FF2B5EF4-FFF2-40B4-BE49-F238E27FC236}">
                    <a16:creationId xmlns:a16="http://schemas.microsoft.com/office/drawing/2014/main" id="{22D7AD71-D9A9-FB7F-C8CF-2F9CB96DCAFD}"/>
                  </a:ext>
                </a:extLst>
              </p:cNvPr>
              <p:cNvSpPr txBox="1">
                <a:spLocks noRot="1" noChangeAspect="1" noMove="1" noResize="1" noEditPoints="1" noAdjustHandles="1" noChangeArrowheads="1" noChangeShapeType="1" noTextEdit="1"/>
              </p:cNvSpPr>
              <p:nvPr/>
            </p:nvSpPr>
            <p:spPr>
              <a:xfrm>
                <a:off x="3249593" y="3475275"/>
                <a:ext cx="6499184" cy="1065869"/>
              </a:xfrm>
              <a:prstGeom prst="rect">
                <a:avLst/>
              </a:prstGeom>
              <a:blipFill>
                <a:blip r:embed="rId3"/>
                <a:stretch>
                  <a:fillRect/>
                </a:stretch>
              </a:blipFill>
            </p:spPr>
            <p:txBody>
              <a:bodyPr/>
              <a:lstStyle/>
              <a:p>
                <a:r>
                  <a:rPr lang="en-GB">
                    <a:noFill/>
                  </a:rPr>
                  <a:t> </a:t>
                </a:r>
              </a:p>
            </p:txBody>
          </p:sp>
        </mc:Fallback>
      </mc:AlternateContent>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11369230" cy="5082693"/>
          </a:xfrm>
        </p:spPr>
        <p:txBody>
          <a:bodyPr/>
          <a:lstStyle/>
          <a:p>
            <a:r>
              <a:rPr lang="pl-PL" altLang="zh-TW" sz="2800" dirty="0"/>
              <a:t>Does a fixed rate sovereign bond has credit risk?</a:t>
            </a:r>
          </a:p>
          <a:p>
            <a:endParaRPr lang="pl-PL" altLang="zh-TW" sz="2800" dirty="0"/>
          </a:p>
          <a:p>
            <a:r>
              <a:rPr lang="pl-PL" altLang="zh-TW" sz="2800" dirty="0"/>
              <a:t>Does a bond held to maturity have market risk?</a:t>
            </a:r>
          </a:p>
          <a:p>
            <a:endParaRPr lang="pl-PL" sz="2800" dirty="0"/>
          </a:p>
          <a:p>
            <a:r>
              <a:rPr lang="pl-PL" sz="2800" dirty="0"/>
              <a:t>Does a AAA bond portfolio funded by deposits have liquidity risk?</a:t>
            </a:r>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Risk Exposure?</a:t>
            </a:r>
            <a:endParaRPr lang="en-US" dirty="0"/>
          </a:p>
        </p:txBody>
      </p:sp>
    </p:spTree>
    <p:extLst>
      <p:ext uri="{BB962C8B-B14F-4D97-AF65-F5344CB8AC3E}">
        <p14:creationId xmlns:p14="http://schemas.microsoft.com/office/powerpoint/2010/main" val="3039225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Uncertainty</a:t>
            </a:r>
          </a:p>
          <a:p>
            <a:r>
              <a:rPr lang="pl-PL" altLang="zh-TW" sz="2400" dirty="0"/>
              <a:t>Volatility</a:t>
            </a:r>
          </a:p>
          <a:p>
            <a:r>
              <a:rPr lang="pl-PL" sz="2400" dirty="0"/>
              <a:t>Standard deviation</a:t>
            </a:r>
          </a:p>
          <a:p>
            <a:r>
              <a:rPr lang="pl-PL" sz="2400" dirty="0"/>
              <a:t>Value at Risk</a:t>
            </a:r>
          </a:p>
          <a:p>
            <a:r>
              <a:rPr lang="pl-PL" sz="2400" dirty="0"/>
              <a:t>Unexpected loss (</a:t>
            </a:r>
            <a:r>
              <a:rPr lang="en-US" altLang="es-MX" sz="2400" dirty="0">
                <a:cs typeface="Times New Roman" panose="02020603050405020304" pitchFamily="18" charset="0"/>
              </a:rPr>
              <a:t>Bluhm, et al</a:t>
            </a:r>
            <a:r>
              <a:rPr lang="pl-PL" altLang="es-MX" sz="2400" dirty="0">
                <a:cs typeface="Times New Roman" panose="02020603050405020304" pitchFamily="18" charset="0"/>
              </a:rPr>
              <a:t>,</a:t>
            </a:r>
            <a:r>
              <a:rPr lang="en-US" altLang="es-MX" sz="2400" dirty="0">
                <a:cs typeface="Times New Roman" panose="02020603050405020304" pitchFamily="18" charset="0"/>
              </a:rPr>
              <a:t> </a:t>
            </a:r>
            <a:r>
              <a:rPr lang="pl-PL" sz="2400" dirty="0"/>
              <a:t>2002)</a:t>
            </a:r>
          </a:p>
          <a:p>
            <a:r>
              <a:rPr lang="pl-PL" sz="2400" dirty="0"/>
              <a:t>Expected shortfall (Artzner, et al, 1999)</a:t>
            </a:r>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Uncertainty, risk and metrics</a:t>
            </a:r>
            <a:endParaRPr lang="en-US" dirty="0"/>
          </a:p>
        </p:txBody>
      </p:sp>
    </p:spTree>
    <p:extLst>
      <p:ext uri="{BB962C8B-B14F-4D97-AF65-F5344CB8AC3E}">
        <p14:creationId xmlns:p14="http://schemas.microsoft.com/office/powerpoint/2010/main" val="253412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11473402" cy="5082693"/>
          </a:xfrm>
        </p:spPr>
        <p:txBody>
          <a:bodyPr/>
          <a:lstStyle/>
          <a:p>
            <a:r>
              <a:rPr lang="en-US" altLang="es-MX" sz="2400" dirty="0">
                <a:cs typeface="Times New Roman" panose="02020603050405020304" pitchFamily="18" charset="0"/>
              </a:rPr>
              <a:t>We conduct 10 independent flips of a coin. On the first 9 it lands "heads"</a:t>
            </a:r>
            <a:endParaRPr lang="pl-PL" altLang="zh-TW" sz="2400" dirty="0"/>
          </a:p>
          <a:p>
            <a:endParaRPr lang="pl-PL" altLang="es-MX" sz="2400" dirty="0">
              <a:cs typeface="Times New Roman" panose="02020603050405020304" pitchFamily="18" charset="0"/>
            </a:endParaRPr>
          </a:p>
          <a:p>
            <a:r>
              <a:rPr lang="en-US" altLang="es-MX" sz="2400" dirty="0">
                <a:cs typeface="Times New Roman" panose="02020603050405020304" pitchFamily="18" charset="0"/>
              </a:rPr>
              <a:t>What is the probability that on the tenth throw "heads" will fall?</a:t>
            </a:r>
            <a:endParaRPr lang="pl-PL" altLang="zh-TW"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Uncertainty</a:t>
            </a:r>
            <a:endParaRPr lang="en-US" dirty="0"/>
          </a:p>
        </p:txBody>
      </p:sp>
    </p:spTree>
    <p:extLst>
      <p:ext uri="{BB962C8B-B14F-4D97-AF65-F5344CB8AC3E}">
        <p14:creationId xmlns:p14="http://schemas.microsoft.com/office/powerpoint/2010/main" val="909127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Modelling Process</a:t>
            </a:r>
            <a:endParaRPr lang="en-US" dirty="0"/>
          </a:p>
        </p:txBody>
      </p:sp>
      <p:pic>
        <p:nvPicPr>
          <p:cNvPr id="7" name="Picture 6">
            <a:extLst>
              <a:ext uri="{FF2B5EF4-FFF2-40B4-BE49-F238E27FC236}">
                <a16:creationId xmlns:a16="http://schemas.microsoft.com/office/drawing/2014/main" id="{64DADDA0-C4D0-DB75-EE98-E9E07586118E}"/>
              </a:ext>
            </a:extLst>
          </p:cNvPr>
          <p:cNvPicPr>
            <a:picLocks noChangeAspect="1"/>
          </p:cNvPicPr>
          <p:nvPr/>
        </p:nvPicPr>
        <p:blipFill>
          <a:blip r:embed="rId2"/>
          <a:stretch>
            <a:fillRect/>
          </a:stretch>
        </p:blipFill>
        <p:spPr>
          <a:xfrm>
            <a:off x="1319514" y="802364"/>
            <a:ext cx="9977377" cy="5940788"/>
          </a:xfrm>
          <a:prstGeom prst="rect">
            <a:avLst/>
          </a:prstGeom>
        </p:spPr>
      </p:pic>
    </p:spTree>
    <p:extLst>
      <p:ext uri="{BB962C8B-B14F-4D97-AF65-F5344CB8AC3E}">
        <p14:creationId xmlns:p14="http://schemas.microsoft.com/office/powerpoint/2010/main" val="2492122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11392379" cy="5082693"/>
          </a:xfrm>
        </p:spPr>
        <p:txBody>
          <a:bodyPr/>
          <a:lstStyle/>
          <a:p>
            <a:pPr>
              <a:spcBef>
                <a:spcPct val="10000"/>
              </a:spcBef>
            </a:pPr>
            <a:r>
              <a:rPr lang="en-GB" altLang="es-MX" sz="2400" dirty="0">
                <a:cs typeface="Times New Roman" panose="02020603050405020304" pitchFamily="18" charset="0"/>
              </a:rPr>
              <a:t>Detect the invariants: risk factors that can be regarded as </a:t>
            </a:r>
            <a:r>
              <a:rPr lang="pl-PL" altLang="es-MX" sz="2400" dirty="0">
                <a:cs typeface="Times New Roman" panose="02020603050405020304" pitchFamily="18" charset="0"/>
              </a:rPr>
              <a:t>iid</a:t>
            </a:r>
            <a:r>
              <a:rPr lang="en-GB" altLang="es-MX" sz="2400" dirty="0">
                <a:cs typeface="Times New Roman" panose="02020603050405020304" pitchFamily="18" charset="0"/>
              </a:rPr>
              <a:t> random variables.</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Determine the distribution of the invariants: non-parametric, maximum likelihood, shrinkage, robust estimators.</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Project the invariants to investment horizon: linear, monotonic, non-linear. </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From invariants to security prices: full revaluation, key risk sensitivities, Taylor expansion.</a:t>
            </a:r>
            <a:endParaRPr lang="pl-PL" altLang="zh-TW"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Modelling the –uncertainty of– the market </a:t>
            </a:r>
            <a:r>
              <a:rPr lang="pl-PL" dirty="0">
                <a:latin typeface="Univers Next for HSBC Light" panose="020B0403030202020203" pitchFamily="34" charset="0"/>
              </a:rPr>
              <a:t>(Meucci, 2009)</a:t>
            </a:r>
            <a:endParaRPr lang="en-US" dirty="0">
              <a:latin typeface="Univers Next for HSBC Light" panose="020B0403030202020203" pitchFamily="34" charset="0"/>
            </a:endParaRPr>
          </a:p>
        </p:txBody>
      </p:sp>
    </p:spTree>
    <p:extLst>
      <p:ext uri="{BB962C8B-B14F-4D97-AF65-F5344CB8AC3E}">
        <p14:creationId xmlns:p14="http://schemas.microsoft.com/office/powerpoint/2010/main" val="24566393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11392379" cy="5082693"/>
          </a:xfrm>
        </p:spPr>
        <p:txBody>
          <a:bodyPr/>
          <a:lstStyle/>
          <a:p>
            <a:pPr>
              <a:spcBef>
                <a:spcPct val="10000"/>
              </a:spcBef>
            </a:pPr>
            <a:r>
              <a:rPr lang="en-GB" altLang="es-MX" sz="2400" dirty="0">
                <a:cs typeface="Times New Roman" panose="02020603050405020304" pitchFamily="18" charset="0"/>
              </a:rPr>
              <a:t>Detect the invariants: Model specification risk.</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Determine the distribution of the invariants: estimation risk.</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Project the invariants to investment horizon: propagation risk. </a:t>
            </a:r>
          </a:p>
          <a:p>
            <a:pPr>
              <a:spcBef>
                <a:spcPct val="10000"/>
              </a:spcBef>
            </a:pPr>
            <a:endParaRPr lang="en-GB" altLang="es-MX" sz="2400" dirty="0">
              <a:cs typeface="Times New Roman" panose="02020603050405020304" pitchFamily="18" charset="0"/>
            </a:endParaRPr>
          </a:p>
          <a:p>
            <a:pPr>
              <a:spcBef>
                <a:spcPct val="10000"/>
              </a:spcBef>
            </a:pPr>
            <a:r>
              <a:rPr lang="en-GB" altLang="es-MX" sz="2400" dirty="0">
                <a:cs typeface="Times New Roman" panose="02020603050405020304" pitchFamily="18" charset="0"/>
              </a:rPr>
              <a:t>From invariants to security prices: approximation risk.</a:t>
            </a:r>
            <a:endParaRPr lang="pl-PL" altLang="zh-TW"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Model risk</a:t>
            </a:r>
            <a:endParaRPr lang="en-US" dirty="0"/>
          </a:p>
        </p:txBody>
      </p:sp>
    </p:spTree>
    <p:extLst>
      <p:ext uri="{BB962C8B-B14F-4D97-AF65-F5344CB8AC3E}">
        <p14:creationId xmlns:p14="http://schemas.microsoft.com/office/powerpoint/2010/main" val="2132213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30"/>
          </p:nvPr>
        </p:nvSpPr>
        <p:spPr/>
        <p:txBody>
          <a:bodyPr/>
          <a:lstStyle/>
          <a:p>
            <a:endParaRPr lang="en-US"/>
          </a:p>
        </p:txBody>
      </p:sp>
      <p:graphicFrame>
        <p:nvGraphicFramePr>
          <p:cNvPr id="4" name="Table"/>
          <p:cNvGraphicFramePr>
            <a:graphicFrameLocks noGrp="1"/>
          </p:cNvGraphicFramePr>
          <p:nvPr/>
        </p:nvGraphicFramePr>
        <p:xfrm>
          <a:off x="417514" y="2358330"/>
          <a:ext cx="10096500" cy="2598540"/>
        </p:xfrm>
        <a:graphic>
          <a:graphicData uri="http://schemas.openxmlformats.org/drawingml/2006/table">
            <a:tbl>
              <a:tblPr bandRow="1">
                <a:tableStyleId>{DDF6447A-24EA-4742-A8FB-1DF080B5CEFA}</a:tableStyleId>
              </a:tblPr>
              <a:tblGrid>
                <a:gridCol w="8788376">
                  <a:extLst>
                    <a:ext uri="{9D8B030D-6E8A-4147-A177-3AD203B41FA5}">
                      <a16:colId xmlns:a16="http://schemas.microsoft.com/office/drawing/2014/main" val="20000"/>
                    </a:ext>
                  </a:extLst>
                </a:gridCol>
                <a:gridCol w="1308124">
                  <a:extLst>
                    <a:ext uri="{9D8B030D-6E8A-4147-A177-3AD203B41FA5}">
                      <a16:colId xmlns:a16="http://schemas.microsoft.com/office/drawing/2014/main" val="20001"/>
                    </a:ext>
                  </a:extLst>
                </a:gridCol>
              </a:tblGrid>
              <a:tr h="519708">
                <a:tc>
                  <a:txBody>
                    <a:bodyPr/>
                    <a:lstStyle/>
                    <a:p>
                      <a:r>
                        <a:rPr lang="pl-PL" sz="1600" b="0" dirty="0">
                          <a:solidFill>
                            <a:schemeClr val="tx1"/>
                          </a:solidFill>
                        </a:rPr>
                        <a:t>1. Financial Risks Review</a:t>
                      </a:r>
                      <a:endParaRPr lang="en-GB" sz="1600" b="0" dirty="0">
                        <a:solidFill>
                          <a:schemeClr val="tx1"/>
                        </a:solidFill>
                      </a:endParaRPr>
                    </a:p>
                  </a:txBody>
                  <a:tcPr marL="0" marR="0" marT="76791" marB="76791"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03</a:t>
                      </a:r>
                    </a:p>
                  </a:txBody>
                  <a:tcPr marL="0" marR="0" marT="76791" marB="76791" anchor="ct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19708">
                <a:tc>
                  <a:txBody>
                    <a:bodyPr/>
                    <a:lstStyle/>
                    <a:p>
                      <a:r>
                        <a:rPr lang="pl-PL" sz="1600" b="0" dirty="0">
                          <a:solidFill>
                            <a:schemeClr val="tx1"/>
                          </a:solidFill>
                        </a:rPr>
                        <a:t>2. Modelling Uncertainty</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04</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19708">
                <a:tc>
                  <a:txBody>
                    <a:bodyPr/>
                    <a:lstStyle/>
                    <a:p>
                      <a:r>
                        <a:rPr lang="pl-PL" sz="1600" b="0" dirty="0">
                          <a:solidFill>
                            <a:schemeClr val="tx1"/>
                          </a:solidFill>
                        </a:rPr>
                        <a:t>3. Credit Risk Modelling</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05</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519708">
                <a:tc>
                  <a:txBody>
                    <a:bodyPr/>
                    <a:lstStyle/>
                    <a:p>
                      <a:r>
                        <a:rPr lang="pl-PL" sz="1600" b="0" dirty="0">
                          <a:solidFill>
                            <a:schemeClr val="tx1"/>
                          </a:solidFill>
                        </a:rPr>
                        <a:t>4. Other Loss Distributions</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10</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519708">
                <a:tc>
                  <a:txBody>
                    <a:bodyPr/>
                    <a:lstStyle/>
                    <a:p>
                      <a:r>
                        <a:rPr lang="pl-PL" sz="1600" b="0" dirty="0">
                          <a:solidFill>
                            <a:schemeClr val="tx1"/>
                          </a:solidFill>
                        </a:rPr>
                        <a:t>5. Risk Metrics</a:t>
                      </a:r>
                      <a:endParaRPr lang="en-GB" sz="1600" b="0" dirty="0">
                        <a:solidFill>
                          <a:schemeClr val="tx1"/>
                        </a:solidFill>
                      </a:endParaRP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r"/>
                      <a:r>
                        <a:rPr lang="en-GB" sz="1600" b="0" dirty="0">
                          <a:solidFill>
                            <a:schemeClr val="tx1"/>
                          </a:solidFill>
                        </a:rPr>
                        <a:t>12</a:t>
                      </a:r>
                    </a:p>
                  </a:txBody>
                  <a:tcPr marL="0" marR="0" marT="76791" marB="76791" anchor="ct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6" name="Text Placeholder 5">
            <a:extLst>
              <a:ext uri="{FF2B5EF4-FFF2-40B4-BE49-F238E27FC236}">
                <a16:creationId xmlns:a16="http://schemas.microsoft.com/office/drawing/2014/main" id="{5C46F01A-5077-B245-B132-15DAE0161A72}"/>
              </a:ext>
            </a:extLst>
          </p:cNvPr>
          <p:cNvSpPr>
            <a:spLocks noGrp="1"/>
          </p:cNvSpPr>
          <p:nvPr>
            <p:ph type="body" sz="quarter" idx="26"/>
          </p:nvPr>
        </p:nvSpPr>
        <p:spPr/>
        <p:txBody>
          <a:bodyPr/>
          <a:lstStyle/>
          <a:p>
            <a:endParaRPr lang="en-US" dirty="0"/>
          </a:p>
        </p:txBody>
      </p:sp>
      <p:sp>
        <p:nvSpPr>
          <p:cNvPr id="5" name="Title 4">
            <a:extLst>
              <a:ext uri="{FF2B5EF4-FFF2-40B4-BE49-F238E27FC236}">
                <a16:creationId xmlns:a16="http://schemas.microsoft.com/office/drawing/2014/main" id="{524F5B6B-A9E7-4444-BC01-CB86F9AD5E24}"/>
              </a:ext>
            </a:extLst>
          </p:cNvPr>
          <p:cNvSpPr>
            <a:spLocks noGrp="1"/>
          </p:cNvSpPr>
          <p:nvPr>
            <p:ph type="title"/>
          </p:nvPr>
        </p:nvSpPr>
        <p:spPr/>
        <p:txBody>
          <a:bodyPr/>
          <a:lstStyle/>
          <a:p>
            <a:r>
              <a:rPr lang="pl-PL" dirty="0"/>
              <a:t>Contents</a:t>
            </a:r>
            <a:endParaRPr lang="en-US" dirty="0"/>
          </a:p>
        </p:txBody>
      </p:sp>
    </p:spTree>
    <p:extLst>
      <p:ext uri="{BB962C8B-B14F-4D97-AF65-F5344CB8AC3E}">
        <p14:creationId xmlns:p14="http://schemas.microsoft.com/office/powerpoint/2010/main" val="21078171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p:cNvSpPr>
            <a:spLocks noGrp="1"/>
          </p:cNvSpPr>
          <p:nvPr>
            <p:ph type="body" sz="quarter" idx="12"/>
          </p:nvPr>
        </p:nvSpPr>
        <p:spPr>
          <a:xfrm>
            <a:off x="417514" y="1087199"/>
            <a:ext cx="12171888" cy="5148001"/>
          </a:xfrm>
        </p:spPr>
        <p:txBody>
          <a:bodyPr>
            <a:normAutofit/>
          </a:bodyPr>
          <a:lstStyle/>
          <a:p>
            <a:r>
              <a:rPr lang="pl-PL" dirty="0"/>
              <a:t>2. Modelling Uncertainty</a:t>
            </a:r>
            <a:endParaRPr lang="en-GB" dirty="0"/>
          </a:p>
        </p:txBody>
      </p:sp>
    </p:spTree>
    <p:extLst>
      <p:ext uri="{BB962C8B-B14F-4D97-AF65-F5344CB8AC3E}">
        <p14:creationId xmlns:p14="http://schemas.microsoft.com/office/powerpoint/2010/main" val="1536838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0684E5C2-446B-9360-CF3C-9E351E4866BD}"/>
              </a:ext>
            </a:extLst>
          </p:cNvPr>
          <p:cNvSpPr>
            <a:spLocks noGrp="1" noChangeArrowheads="1"/>
          </p:cNvSpPr>
          <p:nvPr>
            <p:ph type="body" idx="1"/>
          </p:nvPr>
        </p:nvSpPr>
        <p:spPr bwMode="auto">
          <a:xfrm>
            <a:off x="933690" y="1176053"/>
            <a:ext cx="11161853"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a:spcBef>
                <a:spcPct val="10000"/>
              </a:spcBef>
            </a:pPr>
            <a:endParaRPr lang="es-ES" altLang="es-MX" sz="2987" dirty="0">
              <a:latin typeface="Times New Roman" panose="02020603050405020304" pitchFamily="18" charset="0"/>
              <a:cs typeface="Times New Roman" panose="02020603050405020304" pitchFamily="18" charset="0"/>
            </a:endParaRPr>
          </a:p>
          <a:p>
            <a:pPr lvl="1">
              <a:spcBef>
                <a:spcPct val="10000"/>
              </a:spcBef>
            </a:pPr>
            <a:r>
              <a:rPr lang="en-US" altLang="es-MX" sz="2560" dirty="0">
                <a:cs typeface="Times New Roman" panose="02020603050405020304" pitchFamily="18" charset="0"/>
              </a:rPr>
              <a:t>Random experiment: flip a coin and record the result ("heads" or "tails")</a:t>
            </a:r>
            <a:r>
              <a:rPr lang="es-ES" altLang="es-MX" sz="2560" dirty="0">
                <a:cs typeface="Times New Roman" panose="02020603050405020304" pitchFamily="18" charset="0"/>
              </a:rPr>
              <a:t> .</a:t>
            </a:r>
          </a:p>
          <a:p>
            <a:pPr>
              <a:spcBef>
                <a:spcPct val="10000"/>
              </a:spcBef>
            </a:pPr>
            <a:endParaRPr lang="es-ES" altLang="es-MX" sz="2987" dirty="0">
              <a:cs typeface="Times New Roman" panose="02020603050405020304" pitchFamily="18" charset="0"/>
            </a:endParaRPr>
          </a:p>
          <a:p>
            <a:pPr lvl="1">
              <a:spcBef>
                <a:spcPct val="10000"/>
              </a:spcBef>
            </a:pPr>
            <a:r>
              <a:rPr lang="en-US" altLang="es-MX" sz="2560" dirty="0">
                <a:cs typeface="Times New Roman" panose="02020603050405020304" pitchFamily="18" charset="0"/>
              </a:rPr>
              <a:t>We need a mathematical model that represents reality and include</a:t>
            </a:r>
            <a:r>
              <a:rPr lang="es-ES" altLang="es-MX" sz="2560" dirty="0">
                <a:cs typeface="Times New Roman" panose="02020603050405020304" pitchFamily="18" charset="0"/>
              </a:rPr>
              <a:t>:</a:t>
            </a:r>
          </a:p>
          <a:p>
            <a:pPr>
              <a:spcBef>
                <a:spcPct val="10000"/>
              </a:spcBef>
            </a:pPr>
            <a:endParaRPr lang="es-ES" altLang="es-MX" sz="2987" dirty="0">
              <a:cs typeface="Times New Roman" panose="02020603050405020304" pitchFamily="18" charset="0"/>
            </a:endParaRPr>
          </a:p>
          <a:p>
            <a:pPr lvl="2">
              <a:spcBef>
                <a:spcPct val="10000"/>
              </a:spcBef>
            </a:pPr>
            <a:r>
              <a:rPr lang="en-GB" altLang="es-MX" sz="2560" dirty="0">
                <a:cs typeface="Times New Roman" panose="02020603050405020304" pitchFamily="18" charset="0"/>
              </a:rPr>
              <a:t>Set of possible outcomes</a:t>
            </a:r>
          </a:p>
          <a:p>
            <a:pPr lvl="2">
              <a:spcBef>
                <a:spcPct val="10000"/>
              </a:spcBef>
            </a:pPr>
            <a:r>
              <a:rPr lang="en-GB" altLang="es-MX" sz="2560" dirty="0">
                <a:cs typeface="Times New Roman" panose="02020603050405020304" pitchFamily="18" charset="0"/>
              </a:rPr>
              <a:t>Collection of events of interest</a:t>
            </a:r>
          </a:p>
          <a:p>
            <a:pPr lvl="2">
              <a:spcBef>
                <a:spcPct val="10000"/>
              </a:spcBef>
            </a:pPr>
            <a:r>
              <a:rPr lang="en-GB" altLang="es-MX" sz="2560" dirty="0">
                <a:cs typeface="Times New Roman" panose="02020603050405020304" pitchFamily="18" charset="0"/>
              </a:rPr>
              <a:t>Probability of each outcome</a:t>
            </a:r>
          </a:p>
          <a:p>
            <a:pPr>
              <a:buFontTx/>
              <a:buNone/>
            </a:pPr>
            <a:r>
              <a:rPr lang="es-MX" altLang="es-MX" dirty="0">
                <a:latin typeface="Times New Roman" panose="02020603050405020304" pitchFamily="18" charset="0"/>
              </a:rPr>
              <a:t> </a:t>
            </a:r>
          </a:p>
        </p:txBody>
      </p:sp>
      <p:sp>
        <p:nvSpPr>
          <p:cNvPr id="2" name="Title 7">
            <a:extLst>
              <a:ext uri="{FF2B5EF4-FFF2-40B4-BE49-F238E27FC236}">
                <a16:creationId xmlns:a16="http://schemas.microsoft.com/office/drawing/2014/main" id="{4D4A4E83-B537-EA9E-EA51-D0E7925ED5B7}"/>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4034" name="Rectangle 2">
                <a:extLst>
                  <a:ext uri="{FF2B5EF4-FFF2-40B4-BE49-F238E27FC236}">
                    <a16:creationId xmlns:a16="http://schemas.microsoft.com/office/drawing/2014/main" id="{0684E5C2-446B-9360-CF3C-9E351E4866BD}"/>
                  </a:ext>
                </a:extLst>
              </p:cNvPr>
              <p:cNvSpPr>
                <a:spLocks noGrp="1" noChangeArrowheads="1"/>
              </p:cNvSpPr>
              <p:nvPr>
                <p:ph type="body" idx="1"/>
              </p:nvPr>
            </p:nvSpPr>
            <p:spPr bwMode="auto">
              <a:xfrm>
                <a:off x="933690" y="1176053"/>
                <a:ext cx="11161853" cy="5510107"/>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lvl="1">
                  <a:spcBef>
                    <a:spcPct val="10000"/>
                  </a:spcBef>
                </a:pPr>
                <a:r>
                  <a:rPr lang="en-US" altLang="es-MX" sz="2560" dirty="0">
                    <a:cs typeface="Times New Roman" panose="02020603050405020304" pitchFamily="18" charset="0"/>
                  </a:rPr>
                  <a:t>We need a mathematical model that </a:t>
                </a:r>
                <a:r>
                  <a:rPr lang="en-US" altLang="es-MX" sz="2560" i="1" dirty="0">
                    <a:cs typeface="Times New Roman" panose="02020603050405020304" pitchFamily="18" charset="0"/>
                  </a:rPr>
                  <a:t>represents</a:t>
                </a:r>
                <a:r>
                  <a:rPr lang="en-US" altLang="es-MX" sz="2560" dirty="0">
                    <a:cs typeface="Times New Roman" panose="02020603050405020304" pitchFamily="18" charset="0"/>
                  </a:rPr>
                  <a:t> reality and include</a:t>
                </a:r>
                <a:r>
                  <a:rPr lang="es-ES" altLang="es-MX" sz="2560" dirty="0">
                    <a:cs typeface="Times New Roman" panose="02020603050405020304" pitchFamily="18" charset="0"/>
                  </a:rPr>
                  <a:t>:</a:t>
                </a:r>
                <a:endParaRPr lang="pl-PL" altLang="es-MX" sz="2560" dirty="0">
                  <a:cs typeface="Times New Roman" panose="02020603050405020304" pitchFamily="18" charset="0"/>
                </a:endParaRPr>
              </a:p>
              <a:p>
                <a:pPr>
                  <a:spcBef>
                    <a:spcPct val="10000"/>
                  </a:spcBef>
                </a:pPr>
                <a:endParaRPr lang="es-ES" altLang="es-MX" sz="2987" dirty="0">
                  <a:cs typeface="Times New Roman" panose="02020603050405020304" pitchFamily="18" charset="0"/>
                </a:endParaRPr>
              </a:p>
              <a:p>
                <a:pPr lvl="2">
                  <a:spcBef>
                    <a:spcPct val="10000"/>
                  </a:spcBef>
                </a:pPr>
                <a:r>
                  <a:rPr lang="en-GB" altLang="es-MX" sz="2560" dirty="0">
                    <a:cs typeface="Times New Roman" panose="02020603050405020304" pitchFamily="18" charset="0"/>
                  </a:rPr>
                  <a:t>Set of possible outcomes</a:t>
                </a:r>
                <a:endParaRPr lang="pl-PL" altLang="es-MX" sz="2560" dirty="0">
                  <a:cs typeface="Times New Roman" panose="02020603050405020304" pitchFamily="18" charset="0"/>
                </a:endParaRPr>
              </a:p>
              <a:p>
                <a:pPr marL="546100" lvl="3" indent="0">
                  <a:spcBef>
                    <a:spcPct val="10000"/>
                  </a:spcBef>
                  <a:buNone/>
                </a:pPr>
                <a:r>
                  <a:rPr lang="en-GB" altLang="es-MX" sz="2800" b="1" dirty="0">
                    <a:latin typeface="Symbol" panose="05050102010706020507" pitchFamily="18" charset="2"/>
                    <a:cs typeface="Times New Roman" panose="02020603050405020304" pitchFamily="18" charset="0"/>
                  </a:rPr>
                  <a:t>W </a:t>
                </a:r>
                <a:r>
                  <a:rPr lang="en-GB" altLang="es-MX" sz="2800" b="1" dirty="0">
                    <a:latin typeface="Times New Roman" panose="02020603050405020304" pitchFamily="18" charset="0"/>
                    <a:cs typeface="Times New Roman" panose="02020603050405020304" pitchFamily="18" charset="0"/>
                  </a:rPr>
                  <a:t>= {heads, tails}</a:t>
                </a:r>
              </a:p>
              <a:p>
                <a:pPr lvl="2">
                  <a:spcBef>
                    <a:spcPct val="10000"/>
                  </a:spcBef>
                </a:pPr>
                <a:r>
                  <a:rPr lang="en-GB" altLang="es-MX" sz="2560" dirty="0">
                    <a:cs typeface="Times New Roman" panose="02020603050405020304" pitchFamily="18" charset="0"/>
                  </a:rPr>
                  <a:t>Collection of events of interest</a:t>
                </a:r>
                <a:endParaRPr lang="pl-PL" altLang="es-MX" sz="2560" dirty="0">
                  <a:cs typeface="Times New Roman" panose="02020603050405020304" pitchFamily="18" charset="0"/>
                </a:endParaRPr>
              </a:p>
              <a:p>
                <a:pPr marL="546100" lvl="3" indent="0">
                  <a:spcBef>
                    <a:spcPct val="10000"/>
                  </a:spcBef>
                  <a:buNone/>
                </a:pPr>
                <a:r>
                  <a:rPr lang="en-GB" altLang="es-MX" sz="2800" b="1" dirty="0">
                    <a:latin typeface="Edwardian Script ITC" panose="030303020407070D0804" pitchFamily="66" charset="0"/>
                    <a:cs typeface="Times New Roman" panose="02020603050405020304" pitchFamily="18" charset="0"/>
                  </a:rPr>
                  <a:t>F</a:t>
                </a:r>
                <a:r>
                  <a:rPr lang="en-GB" altLang="es-MX" sz="2800" b="1" dirty="0">
                    <a:latin typeface="Kunstler Script" panose="030304020206070D0D06" pitchFamily="66" charset="0"/>
                    <a:cs typeface="Times New Roman" panose="02020603050405020304" pitchFamily="18" charset="0"/>
                  </a:rPr>
                  <a:t>  </a:t>
                </a:r>
                <a:r>
                  <a:rPr lang="en-GB" altLang="es-MX" sz="2800" b="1" dirty="0">
                    <a:latin typeface="Times New Roman" panose="02020603050405020304" pitchFamily="18" charset="0"/>
                    <a:cs typeface="Times New Roman" panose="02020603050405020304" pitchFamily="18" charset="0"/>
                  </a:rPr>
                  <a:t>= {{heads},{tails},</a:t>
                </a:r>
                <a:r>
                  <a:rPr lang="en-GB" altLang="es-MX" sz="2800" b="1" dirty="0">
                    <a:latin typeface="Symbol" panose="05050102010706020507" pitchFamily="18" charset="2"/>
                    <a:cs typeface="Times New Roman" panose="02020603050405020304" pitchFamily="18" charset="0"/>
                  </a:rPr>
                  <a:t>W</a:t>
                </a:r>
                <a:r>
                  <a:rPr lang="en-GB" altLang="es-MX" sz="2800" b="1" dirty="0">
                    <a:latin typeface="Times New Roman" panose="02020603050405020304" pitchFamily="18" charset="0"/>
                    <a:cs typeface="Times New Roman" panose="02020603050405020304" pitchFamily="18" charset="0"/>
                  </a:rPr>
                  <a:t>, </a:t>
                </a:r>
                <a:r>
                  <a:rPr lang="en-GB" altLang="es-MX" sz="2800" b="1" dirty="0">
                    <a:latin typeface="Symbol" panose="05050102010706020507" pitchFamily="18" charset="2"/>
                    <a:cs typeface="Times New Roman" panose="02020603050405020304" pitchFamily="18" charset="0"/>
                  </a:rPr>
                  <a:t>f</a:t>
                </a:r>
                <a:r>
                  <a:rPr lang="en-GB" altLang="es-MX" sz="2800" b="1" dirty="0">
                    <a:latin typeface="Times New Roman" panose="02020603050405020304" pitchFamily="18" charset="0"/>
                    <a:cs typeface="Times New Roman" panose="02020603050405020304" pitchFamily="18" charset="0"/>
                  </a:rPr>
                  <a:t>}</a:t>
                </a:r>
              </a:p>
              <a:p>
                <a:pPr lvl="2">
                  <a:spcBef>
                    <a:spcPct val="10000"/>
                  </a:spcBef>
                </a:pPr>
                <a:r>
                  <a:rPr lang="en-GB" altLang="es-MX" sz="2560" dirty="0">
                    <a:cs typeface="Times New Roman" panose="02020603050405020304" pitchFamily="18" charset="0"/>
                  </a:rPr>
                  <a:t>Probability of each outcome</a:t>
                </a:r>
                <a:endParaRPr lang="pl-PL" altLang="es-MX" sz="2560" dirty="0">
                  <a:cs typeface="Times New Roman" panose="02020603050405020304" pitchFamily="18" charset="0"/>
                </a:endParaRPr>
              </a:p>
              <a:p>
                <a:pPr marL="546100" lvl="3" indent="0">
                  <a:spcBef>
                    <a:spcPct val="10000"/>
                  </a:spcBef>
                  <a:buNone/>
                </a:pPr>
                <a14:m>
                  <m:oMathPara xmlns:m="http://schemas.openxmlformats.org/officeDocument/2006/math">
                    <m:oMathParaPr>
                      <m:jc m:val="left"/>
                    </m:oMathParaPr>
                    <m:oMath xmlns:m="http://schemas.openxmlformats.org/officeDocument/2006/math">
                      <m:d>
                        <m:dPr>
                          <m:begChr m:val="{"/>
                          <m:endChr m:val=""/>
                          <m:ctrlPr>
                            <a:rPr lang="en-GB" altLang="es-MX" sz="2800" i="1" smtClean="0">
                              <a:latin typeface="Cambria Math" panose="02040503050406030204" pitchFamily="18" charset="0"/>
                            </a:rPr>
                          </m:ctrlPr>
                        </m:dPr>
                        <m:e>
                          <m:eqArr>
                            <m:eqArrPr>
                              <m:ctrlPr>
                                <a:rPr lang="en-GB" altLang="es-MX" sz="2800" i="1" smtClean="0">
                                  <a:latin typeface="Cambria Math" panose="02040503050406030204" pitchFamily="18" charset="0"/>
                                </a:rPr>
                              </m:ctrlPr>
                            </m:eqArrPr>
                            <m:e>
                              <m:r>
                                <a:rPr lang="es-MX" altLang="es-MX" sz="2800" b="0" i="1" smtClean="0">
                                  <a:latin typeface="Cambria Math" panose="02040503050406030204" pitchFamily="18" charset="0"/>
                                </a:rPr>
                                <m:t>𝑃</m:t>
                              </m:r>
                              <m:d>
                                <m:dPr>
                                  <m:ctrlPr>
                                    <a:rPr lang="es-MX" altLang="es-MX" sz="2800" b="0" i="1" smtClean="0">
                                      <a:latin typeface="Cambria Math" panose="02040503050406030204" pitchFamily="18" charset="0"/>
                                    </a:rPr>
                                  </m:ctrlPr>
                                </m:dPr>
                                <m:e>
                                  <m:r>
                                    <a:rPr lang="es-MX" altLang="es-MX" sz="2800" b="0" i="1" smtClean="0">
                                      <a:latin typeface="Cambria Math" panose="02040503050406030204" pitchFamily="18" charset="0"/>
                                    </a:rPr>
                                    <m:t>h𝑒𝑎𝑑𝑠</m:t>
                                  </m:r>
                                </m:e>
                              </m:d>
                              <m:r>
                                <a:rPr lang="es-MX" altLang="es-MX" sz="2800" b="0" i="1" smtClean="0">
                                  <a:latin typeface="Cambria Math" panose="02040503050406030204" pitchFamily="18" charset="0"/>
                                </a:rPr>
                                <m:t>=</m:t>
                              </m:r>
                              <m:r>
                                <a:rPr lang="es-MX" altLang="es-MX" sz="2800" b="0" i="1" smtClean="0">
                                  <a:latin typeface="Cambria Math" panose="02040503050406030204" pitchFamily="18" charset="0"/>
                                </a:rPr>
                                <m:t>𝑝</m:t>
                              </m:r>
                              <m:r>
                                <a:rPr lang="es-MX" altLang="es-MX" sz="2800" b="0" i="1" smtClean="0">
                                  <a:latin typeface="Cambria Math" panose="02040503050406030204" pitchFamily="18" charset="0"/>
                                </a:rPr>
                                <m:t> ∈</m:t>
                              </m:r>
                              <m:d>
                                <m:dPr>
                                  <m:begChr m:val="["/>
                                  <m:endChr m:val="]"/>
                                  <m:ctrlPr>
                                    <a:rPr lang="es-MX" altLang="es-MX" sz="2800" b="0" i="1" smtClean="0">
                                      <a:latin typeface="Cambria Math" panose="02040503050406030204" pitchFamily="18" charset="0"/>
                                      <a:ea typeface="Cambria Math" panose="02040503050406030204" pitchFamily="18" charset="0"/>
                                    </a:rPr>
                                  </m:ctrlPr>
                                </m:dPr>
                                <m:e>
                                  <m:r>
                                    <a:rPr lang="es-MX" altLang="es-MX" sz="2800" b="0" i="1" smtClean="0">
                                      <a:latin typeface="Cambria Math" panose="02040503050406030204" pitchFamily="18" charset="0"/>
                                      <a:ea typeface="Cambria Math" panose="02040503050406030204" pitchFamily="18" charset="0"/>
                                    </a:rPr>
                                    <m:t>0,1</m:t>
                                  </m:r>
                                </m:e>
                              </m:d>
                            </m:e>
                            <m:e>
                              <m:r>
                                <a:rPr lang="es-MX" altLang="es-MX" sz="2800" b="0" i="1" smtClean="0">
                                  <a:latin typeface="Cambria Math" panose="02040503050406030204" pitchFamily="18" charset="0"/>
                                </a:rPr>
                                <m:t>𝑃</m:t>
                              </m:r>
                              <m:d>
                                <m:dPr>
                                  <m:ctrlPr>
                                    <a:rPr lang="es-MX" altLang="es-MX" sz="2800" b="0" i="1" smtClean="0">
                                      <a:latin typeface="Cambria Math" panose="02040503050406030204" pitchFamily="18" charset="0"/>
                                    </a:rPr>
                                  </m:ctrlPr>
                                </m:dPr>
                                <m:e>
                                  <m:r>
                                    <a:rPr lang="es-MX" altLang="es-MX" sz="2800" b="0" i="1" smtClean="0">
                                      <a:latin typeface="Cambria Math" panose="02040503050406030204" pitchFamily="18" charset="0"/>
                                    </a:rPr>
                                    <m:t>𝑡𝑎𝑖𝑙𝑠</m:t>
                                  </m:r>
                                </m:e>
                              </m:d>
                              <m:r>
                                <a:rPr lang="es-MX" altLang="es-MX" sz="2800" b="0" i="1" smtClean="0">
                                  <a:latin typeface="Cambria Math" panose="02040503050406030204" pitchFamily="18" charset="0"/>
                                </a:rPr>
                                <m:t>=1−</m:t>
                              </m:r>
                              <m:r>
                                <a:rPr lang="es-MX" altLang="es-MX" sz="2800" b="0" i="1" smtClean="0">
                                  <a:latin typeface="Cambria Math" panose="02040503050406030204" pitchFamily="18" charset="0"/>
                                </a:rPr>
                                <m:t>𝑝</m:t>
                              </m:r>
                              <m:r>
                                <a:rPr lang="es-MX" altLang="es-MX" sz="2800" b="0" i="1" smtClean="0">
                                  <a:latin typeface="Cambria Math" panose="02040503050406030204" pitchFamily="18" charset="0"/>
                                </a:rPr>
                                <m:t>=</m:t>
                              </m:r>
                              <m:r>
                                <a:rPr lang="es-MX" altLang="es-MX" sz="2800" b="0" i="1" smtClean="0">
                                  <a:latin typeface="Cambria Math" panose="02040503050406030204" pitchFamily="18" charset="0"/>
                                </a:rPr>
                                <m:t>𝑞</m:t>
                              </m:r>
                            </m:e>
                          </m:eqArr>
                        </m:e>
                      </m:d>
                    </m:oMath>
                  </m:oMathPara>
                </a14:m>
                <a:endParaRPr lang="pl-PL" altLang="es-MX" sz="2560" dirty="0">
                  <a:cs typeface="Times New Roman" panose="02020603050405020304" pitchFamily="18" charset="0"/>
                </a:endParaRPr>
              </a:p>
              <a:p>
                <a:pPr lvl="1">
                  <a:spcBef>
                    <a:spcPct val="10000"/>
                  </a:spcBef>
                </a:pPr>
                <a:endParaRPr lang="pl-PL" altLang="es-MX" sz="2560" dirty="0">
                  <a:cs typeface="Times New Roman" panose="02020603050405020304" pitchFamily="18" charset="0"/>
                </a:endParaRPr>
              </a:p>
              <a:p>
                <a:pPr lvl="1">
                  <a:spcBef>
                    <a:spcPct val="10000"/>
                  </a:spcBef>
                </a:pPr>
                <a:r>
                  <a:rPr lang="en-GB" altLang="es-MX" sz="2560" dirty="0">
                    <a:cs typeface="Times New Roman" panose="02020603050405020304" pitchFamily="18" charset="0"/>
                  </a:rPr>
                  <a:t>The tuple </a:t>
                </a:r>
                <a:r>
                  <a:rPr lang="en-GB" altLang="es-MX" sz="2400" dirty="0">
                    <a:latin typeface="Times New Roman" panose="02020603050405020304" pitchFamily="18" charset="0"/>
                  </a:rPr>
                  <a:t>(</a:t>
                </a:r>
                <a:r>
                  <a:rPr lang="en-GB" altLang="es-MX" sz="2400" dirty="0">
                    <a:latin typeface="Symbol" panose="05050102010706020507" pitchFamily="18" charset="2"/>
                  </a:rPr>
                  <a:t>W</a:t>
                </a:r>
                <a:r>
                  <a:rPr lang="en-GB" altLang="es-MX" sz="2400" dirty="0">
                    <a:latin typeface="Times New Roman" panose="02020603050405020304" pitchFamily="18" charset="0"/>
                  </a:rPr>
                  <a:t>, </a:t>
                </a:r>
                <a:r>
                  <a:rPr lang="en-GB" altLang="es-MX" sz="2800" b="1" dirty="0">
                    <a:latin typeface="Edwardian Script ITC" panose="030303020407070D0804" pitchFamily="66" charset="0"/>
                    <a:cs typeface="Times New Roman" panose="02020603050405020304" pitchFamily="18" charset="0"/>
                  </a:rPr>
                  <a:t>F</a:t>
                </a:r>
                <a:r>
                  <a:rPr lang="en-GB" altLang="es-MX" sz="2400" b="1" dirty="0">
                    <a:latin typeface="Kunstler Script" panose="030304020206070D0D06" pitchFamily="66" charset="0"/>
                    <a:cs typeface="Times New Roman" panose="02020603050405020304" pitchFamily="18" charset="0"/>
                  </a:rPr>
                  <a:t> </a:t>
                </a:r>
                <a:r>
                  <a:rPr lang="en-GB" altLang="es-MX" sz="2400" dirty="0">
                    <a:latin typeface="Times New Roman" panose="02020603050405020304" pitchFamily="18" charset="0"/>
                  </a:rPr>
                  <a:t>, </a:t>
                </a:r>
                <a14:m>
                  <m:oMath xmlns:m="http://schemas.openxmlformats.org/officeDocument/2006/math">
                    <m:r>
                      <a:rPr lang="es-MX" altLang="es-MX" sz="2400" i="1">
                        <a:latin typeface="Cambria Math" panose="02040503050406030204" pitchFamily="18" charset="0"/>
                      </a:rPr>
                      <m:t>𝑃</m:t>
                    </m:r>
                  </m:oMath>
                </a14:m>
                <a:r>
                  <a:rPr lang="en-GB" altLang="es-MX" sz="2400" dirty="0">
                    <a:latin typeface="Times New Roman" panose="02020603050405020304" pitchFamily="18" charset="0"/>
                  </a:rPr>
                  <a:t>)</a:t>
                </a:r>
                <a:r>
                  <a:rPr lang="en-GB" altLang="es-MX" sz="2560" dirty="0">
                    <a:cs typeface="Times New Roman" panose="02020603050405020304" pitchFamily="18" charset="0"/>
                  </a:rPr>
                  <a:t> is a probability space</a:t>
                </a:r>
                <a:r>
                  <a:rPr lang="es-MX" altLang="es-MX" sz="2560" dirty="0">
                    <a:cs typeface="Times New Roman" panose="02020603050405020304" pitchFamily="18" charset="0"/>
                  </a:rPr>
                  <a:t>.</a:t>
                </a:r>
                <a:endParaRPr lang="es-ES" altLang="es-MX" sz="2560" dirty="0">
                  <a:cs typeface="Times New Roman" panose="02020603050405020304" pitchFamily="18" charset="0"/>
                </a:endParaRPr>
              </a:p>
              <a:p>
                <a:pPr lvl="3">
                  <a:spcBef>
                    <a:spcPct val="10000"/>
                  </a:spcBef>
                </a:pPr>
                <a:endParaRPr lang="en-GB" altLang="es-MX" sz="2560" dirty="0">
                  <a:cs typeface="Times New Roman" panose="02020603050405020304" pitchFamily="18" charset="0"/>
                </a:endParaRPr>
              </a:p>
              <a:p>
                <a:pPr>
                  <a:buFontTx/>
                  <a:buNone/>
                </a:pPr>
                <a:r>
                  <a:rPr lang="es-MX" altLang="es-MX" dirty="0">
                    <a:latin typeface="Times New Roman" panose="02020603050405020304" pitchFamily="18" charset="0"/>
                  </a:rPr>
                  <a:t> </a:t>
                </a:r>
                <a:endParaRPr lang="es-MX" altLang="es-MX" sz="2560" dirty="0">
                  <a:cs typeface="Times New Roman" panose="02020603050405020304" pitchFamily="18" charset="0"/>
                </a:endParaRPr>
              </a:p>
            </p:txBody>
          </p:sp>
        </mc:Choice>
        <mc:Fallback xmlns="">
          <p:sp>
            <p:nvSpPr>
              <p:cNvPr id="44034" name="Rectangle 2">
                <a:extLst>
                  <a:ext uri="{FF2B5EF4-FFF2-40B4-BE49-F238E27FC236}">
                    <a16:creationId xmlns:a16="http://schemas.microsoft.com/office/drawing/2014/main" id="{0684E5C2-446B-9360-CF3C-9E351E4866BD}"/>
                  </a:ext>
                </a:extLst>
              </p:cNvPr>
              <p:cNvSpPr>
                <a:spLocks noGrp="1" noRot="1" noChangeAspect="1" noMove="1" noResize="1" noEditPoints="1" noAdjustHandles="1" noChangeArrowheads="1" noChangeShapeType="1" noTextEdit="1"/>
              </p:cNvSpPr>
              <p:nvPr>
                <p:ph type="body" idx="1"/>
              </p:nvPr>
            </p:nvSpPr>
            <p:spPr bwMode="auto">
              <a:xfrm>
                <a:off x="933690" y="1176053"/>
                <a:ext cx="11161853" cy="5510107"/>
              </a:xfrm>
              <a:blipFill>
                <a:blip r:embed="rId3"/>
                <a:stretch>
                  <a:fillRect l="-437" t="-885" b="-486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7">
            <a:extLst>
              <a:ext uri="{FF2B5EF4-FFF2-40B4-BE49-F238E27FC236}">
                <a16:creationId xmlns:a16="http://schemas.microsoft.com/office/drawing/2014/main" id="{4D4A4E83-B537-EA9E-EA51-D0E7925ED5B7}"/>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extLst>
      <p:ext uri="{BB962C8B-B14F-4D97-AF65-F5344CB8AC3E}">
        <p14:creationId xmlns:p14="http://schemas.microsoft.com/office/powerpoint/2010/main" val="380194177"/>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1506" name="Rectangle 2">
                <a:extLst>
                  <a:ext uri="{FF2B5EF4-FFF2-40B4-BE49-F238E27FC236}">
                    <a16:creationId xmlns:a16="http://schemas.microsoft.com/office/drawing/2014/main" id="{88102F1E-2888-1322-0D11-858D104B91A8}"/>
                  </a:ext>
                </a:extLst>
              </p:cNvPr>
              <p:cNvSpPr>
                <a:spLocks noGrp="1" noChangeArrowheads="1"/>
              </p:cNvSpPr>
              <p:nvPr>
                <p:ph type="body" idx="1"/>
              </p:nvPr>
            </p:nvSpPr>
            <p:spPr bwMode="auto">
              <a:xfrm>
                <a:off x="991564" y="1152904"/>
                <a:ext cx="11208152" cy="5510107"/>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lvl="1">
                  <a:spcBef>
                    <a:spcPct val="10000"/>
                  </a:spcBef>
                </a:pPr>
                <a:r>
                  <a:rPr lang="en-GB" altLang="es-MX" sz="2560" dirty="0">
                    <a:cs typeface="Times New Roman" panose="02020603050405020304" pitchFamily="18" charset="0"/>
                  </a:rPr>
                  <a:t>Random experiment: flip a coin and record the result ("heads" or "tails").</a:t>
                </a:r>
                <a:endParaRPr lang="pl-PL" altLang="es-MX" sz="2560" dirty="0">
                  <a:cs typeface="Times New Roman" panose="02020603050405020304" pitchFamily="18" charset="0"/>
                </a:endParaRPr>
              </a:p>
              <a:p>
                <a:pPr lvl="1">
                  <a:spcBef>
                    <a:spcPct val="10000"/>
                  </a:spcBef>
                </a:pPr>
                <a:r>
                  <a:rPr lang="en-GB" altLang="es-MX" sz="2560" dirty="0">
                    <a:cs typeface="Times New Roman" panose="02020603050405020304" pitchFamily="18" charset="0"/>
                  </a:rPr>
                  <a:t>Let X be the random variable (“r</a:t>
                </a:r>
                <a:r>
                  <a:rPr lang="pl-PL" altLang="es-MX" sz="2560" dirty="0">
                    <a:cs typeface="Times New Roman" panose="02020603050405020304" pitchFamily="18" charset="0"/>
                  </a:rPr>
                  <a:t>.</a:t>
                </a:r>
                <a:r>
                  <a:rPr lang="en-GB" altLang="es-MX" sz="2560" dirty="0">
                    <a:cs typeface="Times New Roman" panose="02020603050405020304" pitchFamily="18" charset="0"/>
                  </a:rPr>
                  <a:t>v</a:t>
                </a:r>
                <a:r>
                  <a:rPr lang="pl-PL" altLang="es-MX" sz="2560" dirty="0">
                    <a:cs typeface="Times New Roman" panose="02020603050405020304" pitchFamily="18" charset="0"/>
                  </a:rPr>
                  <a:t>.</a:t>
                </a:r>
                <a:r>
                  <a:rPr lang="en-GB" altLang="es-MX" sz="2560" dirty="0">
                    <a:cs typeface="Times New Roman" panose="02020603050405020304" pitchFamily="18" charset="0"/>
                  </a:rPr>
                  <a:t>") that records the result of the (random) experiment.</a:t>
                </a:r>
              </a:p>
              <a:p>
                <a:pPr lvl="1">
                  <a:spcBef>
                    <a:spcPct val="10000"/>
                  </a:spcBef>
                </a:pPr>
                <a:r>
                  <a:rPr lang="en-GB" altLang="es-MX" sz="2560" dirty="0">
                    <a:cs typeface="Times New Roman" panose="02020603050405020304" pitchFamily="18" charset="0"/>
                  </a:rPr>
                  <a:t>We code the results:</a:t>
                </a:r>
              </a:p>
              <a:p>
                <a:pPr lvl="2">
                  <a:spcBef>
                    <a:spcPct val="10000"/>
                  </a:spcBef>
                </a:pPr>
                <a:r>
                  <a:rPr lang="en-GB" altLang="es-MX" sz="2560" i="1" dirty="0">
                    <a:latin typeface="Times New Roman" panose="02020603050405020304" pitchFamily="18" charset="0"/>
                    <a:cs typeface="Times New Roman" panose="02020603050405020304" pitchFamily="18" charset="0"/>
                  </a:rPr>
                  <a:t>X</a:t>
                </a:r>
                <a:r>
                  <a:rPr lang="en-GB" altLang="es-MX" sz="2560" dirty="0">
                    <a:latin typeface="Times New Roman" panose="02020603050405020304" pitchFamily="18" charset="0"/>
                    <a:cs typeface="Times New Roman" panose="02020603050405020304" pitchFamily="18" charset="0"/>
                  </a:rPr>
                  <a:t> = 1 if </a:t>
                </a:r>
                <a:r>
                  <a:rPr lang="en-GB" altLang="es-MX" sz="2560" dirty="0">
                    <a:latin typeface="Symbol" panose="05050102010706020507" pitchFamily="18" charset="2"/>
                    <a:cs typeface="Times New Roman" panose="02020603050405020304" pitchFamily="18" charset="0"/>
                  </a:rPr>
                  <a:t>w</a:t>
                </a:r>
                <a:r>
                  <a:rPr lang="en-GB" altLang="es-MX" sz="2560" dirty="0">
                    <a:latin typeface="Times New Roman" panose="02020603050405020304" pitchFamily="18" charset="0"/>
                    <a:cs typeface="Times New Roman" panose="02020603050405020304" pitchFamily="18" charset="0"/>
                  </a:rPr>
                  <a:t> = “heads”,</a:t>
                </a:r>
              </a:p>
              <a:p>
                <a:pPr lvl="2">
                  <a:spcBef>
                    <a:spcPct val="10000"/>
                  </a:spcBef>
                </a:pPr>
                <a:r>
                  <a:rPr lang="en-GB" altLang="es-MX" sz="2560" i="1" dirty="0">
                    <a:latin typeface="Times New Roman" panose="02020603050405020304" pitchFamily="18" charset="0"/>
                    <a:cs typeface="Times New Roman" panose="02020603050405020304" pitchFamily="18" charset="0"/>
                  </a:rPr>
                  <a:t>X</a:t>
                </a:r>
                <a:r>
                  <a:rPr lang="en-GB" altLang="es-MX" sz="2560" dirty="0">
                    <a:latin typeface="Times New Roman" panose="02020603050405020304" pitchFamily="18" charset="0"/>
                    <a:cs typeface="Times New Roman" panose="02020603050405020304" pitchFamily="18" charset="0"/>
                  </a:rPr>
                  <a:t> = 0 if </a:t>
                </a:r>
                <a:r>
                  <a:rPr lang="en-GB" altLang="es-MX" sz="2560" dirty="0">
                    <a:latin typeface="Symbol" panose="05050102010706020507" pitchFamily="18" charset="2"/>
                    <a:cs typeface="Times New Roman" panose="02020603050405020304" pitchFamily="18" charset="0"/>
                  </a:rPr>
                  <a:t>w</a:t>
                </a:r>
                <a:r>
                  <a:rPr lang="en-GB" altLang="es-MX" sz="2560" dirty="0">
                    <a:latin typeface="Times New Roman" panose="02020603050405020304" pitchFamily="18" charset="0"/>
                    <a:cs typeface="Times New Roman" panose="02020603050405020304" pitchFamily="18" charset="0"/>
                  </a:rPr>
                  <a:t> = “tails”</a:t>
                </a:r>
              </a:p>
              <a:p>
                <a:pPr lvl="1">
                  <a:spcBef>
                    <a:spcPct val="10000"/>
                  </a:spcBef>
                </a:pPr>
                <a:r>
                  <a:rPr lang="en-GB" altLang="es-MX" sz="2560" dirty="0">
                    <a:cs typeface="Times New Roman" panose="02020603050405020304" pitchFamily="18" charset="0"/>
                  </a:rPr>
                  <a:t>Then</a:t>
                </a:r>
              </a:p>
              <a:p>
                <a:pPr marL="426733" lvl="1" indent="0">
                  <a:spcBef>
                    <a:spcPct val="10000"/>
                  </a:spcBef>
                  <a:buNone/>
                </a:pPr>
                <a14:m>
                  <m:oMathPara xmlns:m="http://schemas.openxmlformats.org/officeDocument/2006/math">
                    <m:oMathParaPr>
                      <m:jc m:val="left"/>
                    </m:oMathParaPr>
                    <m:oMath xmlns:m="http://schemas.openxmlformats.org/officeDocument/2006/math">
                      <m:r>
                        <m:rPr>
                          <m:sty m:val="p"/>
                        </m:rPr>
                        <a:rPr lang="es-MX" altLang="es-MX" sz="2560">
                          <a:latin typeface="Cambria Math" panose="02040503050406030204" pitchFamily="18" charset="0"/>
                        </a:rPr>
                        <m:t>X</m:t>
                      </m:r>
                      <m:r>
                        <a:rPr lang="es-MX" altLang="es-MX" sz="2560">
                          <a:latin typeface="Cambria Math" panose="02040503050406030204" pitchFamily="18" charset="0"/>
                        </a:rPr>
                        <m:t>=</m:t>
                      </m:r>
                      <m:d>
                        <m:dPr>
                          <m:begChr m:val="{"/>
                          <m:endChr m:val=""/>
                          <m:ctrlPr>
                            <a:rPr lang="en-GB" altLang="es-MX" sz="2560" i="1">
                              <a:latin typeface="Cambria Math" panose="02040503050406030204" pitchFamily="18" charset="0"/>
                            </a:rPr>
                          </m:ctrlPr>
                        </m:dPr>
                        <m:e>
                          <m:eqArr>
                            <m:eqArrPr>
                              <m:ctrlPr>
                                <a:rPr lang="en-GB" altLang="es-MX" sz="2560" i="1">
                                  <a:latin typeface="Cambria Math" panose="02040503050406030204" pitchFamily="18" charset="0"/>
                                </a:rPr>
                              </m:ctrlPr>
                            </m:eqArrPr>
                            <m:e>
                              <m:r>
                                <a:rPr lang="es-MX" altLang="es-MX" sz="2560" i="1">
                                  <a:latin typeface="Cambria Math" panose="02040503050406030204" pitchFamily="18" charset="0"/>
                                </a:rPr>
                                <m:t>1,  </m:t>
                              </m:r>
                              <m:r>
                                <a:rPr lang="es-MX" altLang="es-MX" sz="2560" i="1">
                                  <a:latin typeface="Cambria Math" panose="02040503050406030204" pitchFamily="18" charset="0"/>
                                </a:rPr>
                                <m:t>𝑤𝑖𝑡h</m:t>
                              </m:r>
                              <m:r>
                                <a:rPr lang="es-MX" altLang="es-MX" sz="2560" i="1">
                                  <a:latin typeface="Cambria Math" panose="02040503050406030204" pitchFamily="18" charset="0"/>
                                </a:rPr>
                                <m:t> </m:t>
                              </m:r>
                              <m:r>
                                <a:rPr lang="es-MX" altLang="es-MX" sz="2560" i="1">
                                  <a:latin typeface="Cambria Math" panose="02040503050406030204" pitchFamily="18" charset="0"/>
                                </a:rPr>
                                <m:t>𝑝𝑟𝑜𝑏𝑎𝑏𝑖𝑙𝑖𝑡𝑦</m:t>
                              </m:r>
                              <m:r>
                                <a:rPr lang="es-MX" altLang="es-MX" sz="2560" i="1">
                                  <a:latin typeface="Cambria Math" panose="02040503050406030204" pitchFamily="18" charset="0"/>
                                </a:rPr>
                                <m:t> </m:t>
                              </m:r>
                              <m:r>
                                <a:rPr lang="es-MX" altLang="es-MX" sz="2560" i="1">
                                  <a:latin typeface="Cambria Math" panose="02040503050406030204" pitchFamily="18" charset="0"/>
                                </a:rPr>
                                <m:t>𝑝</m:t>
                              </m:r>
                              <m:r>
                                <a:rPr lang="es-MX" altLang="es-MX" sz="2560" i="1">
                                  <a:latin typeface="Cambria Math" panose="02040503050406030204" pitchFamily="18" charset="0"/>
                                </a:rPr>
                                <m:t>      </m:t>
                              </m:r>
                            </m:e>
                            <m:e>
                              <m:r>
                                <a:rPr lang="es-MX" altLang="es-MX" sz="2560" i="1">
                                  <a:latin typeface="Cambria Math" panose="02040503050406030204" pitchFamily="18" charset="0"/>
                                </a:rPr>
                                <m:t> 0,  </m:t>
                              </m:r>
                              <m:r>
                                <a:rPr lang="es-MX" altLang="es-MX" sz="2560" i="1">
                                  <a:latin typeface="Cambria Math" panose="02040503050406030204" pitchFamily="18" charset="0"/>
                                </a:rPr>
                                <m:t>𝑤𝑖𝑡h</m:t>
                              </m:r>
                              <m:r>
                                <a:rPr lang="es-MX" altLang="es-MX" sz="2560" i="1">
                                  <a:latin typeface="Cambria Math" panose="02040503050406030204" pitchFamily="18" charset="0"/>
                                </a:rPr>
                                <m:t> </m:t>
                              </m:r>
                              <m:r>
                                <a:rPr lang="es-MX" altLang="es-MX" sz="2560" i="1">
                                  <a:latin typeface="Cambria Math" panose="02040503050406030204" pitchFamily="18" charset="0"/>
                                </a:rPr>
                                <m:t>𝑝𝑟𝑜𝑏𝑎𝑏𝑖𝑙𝑖𝑡𝑦</m:t>
                              </m:r>
                              <m:r>
                                <a:rPr lang="es-MX" altLang="es-MX" sz="2560" i="1">
                                  <a:latin typeface="Cambria Math" panose="02040503050406030204" pitchFamily="18" charset="0"/>
                                </a:rPr>
                                <m:t> 1−</m:t>
                              </m:r>
                              <m:r>
                                <a:rPr lang="es-MX" altLang="es-MX" sz="2560" i="1">
                                  <a:latin typeface="Cambria Math" panose="02040503050406030204" pitchFamily="18" charset="0"/>
                                </a:rPr>
                                <m:t>𝑝</m:t>
                              </m:r>
                            </m:e>
                          </m:eqArr>
                        </m:e>
                      </m:d>
                    </m:oMath>
                  </m:oMathPara>
                </a14:m>
                <a:endParaRPr lang="en-GB" altLang="es-MX" sz="2560"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p:txBody>
          </p:sp>
        </mc:Choice>
        <mc:Fallback xmlns="">
          <p:sp>
            <p:nvSpPr>
              <p:cNvPr id="21506" name="Rectangle 2">
                <a:extLst>
                  <a:ext uri="{FF2B5EF4-FFF2-40B4-BE49-F238E27FC236}">
                    <a16:creationId xmlns:a16="http://schemas.microsoft.com/office/drawing/2014/main" id="{88102F1E-2888-1322-0D11-858D104B91A8}"/>
                  </a:ext>
                </a:extLst>
              </p:cNvPr>
              <p:cNvSpPr>
                <a:spLocks noGrp="1" noRot="1" noChangeAspect="1" noMove="1" noResize="1" noEditPoints="1" noAdjustHandles="1" noChangeArrowheads="1" noChangeShapeType="1" noTextEdit="1"/>
              </p:cNvSpPr>
              <p:nvPr>
                <p:ph type="body" idx="1"/>
              </p:nvPr>
            </p:nvSpPr>
            <p:spPr bwMode="auto">
              <a:xfrm>
                <a:off x="991564" y="1152904"/>
                <a:ext cx="11208152" cy="5510107"/>
              </a:xfrm>
              <a:blipFill>
                <a:blip r:embed="rId3"/>
                <a:stretch>
                  <a:fillRect l="-490" t="-774"/>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7">
            <a:extLst>
              <a:ext uri="{FF2B5EF4-FFF2-40B4-BE49-F238E27FC236}">
                <a16:creationId xmlns:a16="http://schemas.microsoft.com/office/drawing/2014/main" id="{B7664D34-C20B-2E59-1D90-A3DA03DBF4FF}"/>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D518461C-8297-DCDC-CF11-2790FF5F5D31}"/>
              </a:ext>
            </a:extLst>
          </p:cNvPr>
          <p:cNvSpPr>
            <a:spLocks noGrp="1" noChangeArrowheads="1"/>
          </p:cNvSpPr>
          <p:nvPr>
            <p:ph type="body" idx="1"/>
          </p:nvPr>
        </p:nvSpPr>
        <p:spPr bwMode="auto">
          <a:xfrm>
            <a:off x="417599" y="1141329"/>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a:spcBef>
                <a:spcPct val="10000"/>
              </a:spcBef>
            </a:pPr>
            <a:endParaRPr lang="en-GB" altLang="es-MX" sz="2987" dirty="0">
              <a:latin typeface="Times New Roman" panose="02020603050405020304" pitchFamily="18" charset="0"/>
              <a:cs typeface="Times New Roman" panose="02020603050405020304" pitchFamily="18" charset="0"/>
            </a:endParaRPr>
          </a:p>
          <a:p>
            <a:pPr lvl="1">
              <a:spcBef>
                <a:spcPct val="10000"/>
              </a:spcBef>
            </a:pPr>
            <a:r>
              <a:rPr lang="en-GB" altLang="es-MX" sz="2560" dirty="0">
                <a:cs typeface="Times New Roman" panose="02020603050405020304" pitchFamily="18" charset="0"/>
              </a:rPr>
              <a:t>We say that X is distributed Bernoulli with parameter p and write X ~ Ber(p).</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lvl="1">
              <a:spcBef>
                <a:spcPct val="10000"/>
              </a:spcBef>
            </a:pPr>
            <a:r>
              <a:rPr lang="en-GB" altLang="es-MX" sz="2560" dirty="0">
                <a:cs typeface="Times New Roman" panose="02020603050405020304" pitchFamily="18" charset="0"/>
              </a:rPr>
              <a:t>In addition:</a:t>
            </a:r>
          </a:p>
          <a:p>
            <a:pPr lvl="2">
              <a:spcBef>
                <a:spcPct val="10000"/>
              </a:spcBef>
            </a:pPr>
            <a:r>
              <a:rPr lang="en-GB" altLang="es-MX" sz="2560" i="1" dirty="0">
                <a:latin typeface="Times New Roman" panose="02020603050405020304" pitchFamily="18" charset="0"/>
                <a:cs typeface="Times New Roman" panose="02020603050405020304" pitchFamily="18" charset="0"/>
              </a:rPr>
              <a:t>E(X)</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p</a:t>
            </a:r>
            <a:r>
              <a:rPr lang="en-GB" altLang="es-MX" sz="2560" dirty="0">
                <a:latin typeface="Times New Roman" panose="02020603050405020304" pitchFamily="18" charset="0"/>
                <a:cs typeface="Times New Roman" panose="02020603050405020304" pitchFamily="18" charset="0"/>
              </a:rPr>
              <a:t>,</a:t>
            </a:r>
          </a:p>
          <a:p>
            <a:pPr lvl="2">
              <a:spcBef>
                <a:spcPct val="10000"/>
              </a:spcBef>
            </a:pPr>
            <a:r>
              <a:rPr lang="en-GB" altLang="es-MX" sz="2560" i="1" dirty="0">
                <a:latin typeface="Times New Roman" panose="02020603050405020304" pitchFamily="18" charset="0"/>
                <a:cs typeface="Times New Roman" panose="02020603050405020304" pitchFamily="18" charset="0"/>
              </a:rPr>
              <a:t>Var(X)</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p * (1-p)</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p:txBody>
      </p:sp>
      <p:sp>
        <p:nvSpPr>
          <p:cNvPr id="2" name="Title 7">
            <a:extLst>
              <a:ext uri="{FF2B5EF4-FFF2-40B4-BE49-F238E27FC236}">
                <a16:creationId xmlns:a16="http://schemas.microsoft.com/office/drawing/2014/main" id="{8F54BFAE-5DDB-CB70-3984-102416036CA3}"/>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921C0BE8-D42D-E844-9250-0C0446D8D44E}"/>
              </a:ext>
            </a:extLst>
          </p:cNvPr>
          <p:cNvSpPr>
            <a:spLocks noGrp="1" noChangeArrowheads="1"/>
          </p:cNvSpPr>
          <p:nvPr>
            <p:ph type="body" idx="1"/>
          </p:nvPr>
        </p:nvSpPr>
        <p:spPr bwMode="auto">
          <a:xfrm>
            <a:off x="417599" y="1014007"/>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lvl="1">
              <a:spcBef>
                <a:spcPct val="10000"/>
              </a:spcBef>
            </a:pPr>
            <a:r>
              <a:rPr lang="en-GB" altLang="es-MX" sz="2400" dirty="0">
                <a:cs typeface="Times New Roman" panose="02020603050405020304" pitchFamily="18" charset="0"/>
              </a:rPr>
              <a:t>Random experiment: flip a coin n times and record the number of times it comes up "heads".</a:t>
            </a:r>
          </a:p>
          <a:p>
            <a:pPr lvl="1">
              <a:spcBef>
                <a:spcPct val="10000"/>
              </a:spcBef>
            </a:pPr>
            <a:r>
              <a:rPr lang="en-GB" altLang="es-MX" sz="2400" dirty="0">
                <a:cs typeface="Times New Roman" panose="02020603050405020304" pitchFamily="18" charset="0"/>
              </a:rPr>
              <a:t>Let </a:t>
            </a:r>
            <a:r>
              <a:rPr lang="en-GB" altLang="es-MX" sz="2400" i="1" dirty="0">
                <a:latin typeface="Times New Roman" panose="02020603050405020304" pitchFamily="18" charset="0"/>
                <a:cs typeface="Times New Roman" panose="02020603050405020304" pitchFamily="18" charset="0"/>
              </a:rPr>
              <a:t>Y</a:t>
            </a:r>
            <a:r>
              <a:rPr lang="en-GB" altLang="es-MX" sz="2400" dirty="0">
                <a:cs typeface="Times New Roman" panose="02020603050405020304" pitchFamily="18" charset="0"/>
              </a:rPr>
              <a:t> be the r</a:t>
            </a:r>
            <a:r>
              <a:rPr lang="pl-PL" altLang="es-MX" sz="2400" dirty="0">
                <a:cs typeface="Times New Roman" panose="02020603050405020304" pitchFamily="18" charset="0"/>
              </a:rPr>
              <a:t>.</a:t>
            </a:r>
            <a:r>
              <a:rPr lang="en-GB" altLang="es-MX" sz="2400" dirty="0">
                <a:cs typeface="Times New Roman" panose="02020603050405020304" pitchFamily="18" charset="0"/>
              </a:rPr>
              <a:t>v</a:t>
            </a:r>
            <a:r>
              <a:rPr lang="pl-PL" altLang="es-MX" sz="2400" dirty="0">
                <a:cs typeface="Times New Roman" panose="02020603050405020304" pitchFamily="18" charset="0"/>
              </a:rPr>
              <a:t>.</a:t>
            </a:r>
            <a:r>
              <a:rPr lang="en-GB" altLang="es-MX" sz="2400" dirty="0">
                <a:cs typeface="Times New Roman" panose="02020603050405020304" pitchFamily="18" charset="0"/>
              </a:rPr>
              <a:t> that records the result of the experiment.</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lvl="1">
              <a:spcBef>
                <a:spcPct val="10000"/>
              </a:spcBef>
            </a:pPr>
            <a:r>
              <a:rPr lang="en-GB" altLang="es-MX" sz="2400" dirty="0">
                <a:cs typeface="Times New Roman" panose="02020603050405020304" pitchFamily="18" charset="0"/>
              </a:rPr>
              <a:t>What are the possible values for </a:t>
            </a:r>
            <a:r>
              <a:rPr lang="en-GB" altLang="es-MX" sz="2400" i="1" dirty="0">
                <a:latin typeface="Times New Roman" panose="02020603050405020304" pitchFamily="18" charset="0"/>
                <a:cs typeface="Times New Roman" panose="02020603050405020304" pitchFamily="18" charset="0"/>
              </a:rPr>
              <a:t>Y</a:t>
            </a:r>
            <a:r>
              <a:rPr lang="en-GB" altLang="es-MX" sz="2400" dirty="0">
                <a:cs typeface="Times New Roman" panose="02020603050405020304" pitchFamily="18" charset="0"/>
              </a:rPr>
              <a:t>?
How likely is each of them?</a:t>
            </a:r>
            <a:endParaRPr lang="pl-PL" altLang="es-MX" sz="2400" dirty="0">
              <a:cs typeface="Times New Roman" panose="02020603050405020304" pitchFamily="18" charset="0"/>
            </a:endParaRPr>
          </a:p>
          <a:p>
            <a:pPr lvl="1">
              <a:spcBef>
                <a:spcPct val="10000"/>
              </a:spcBef>
            </a:pPr>
            <a:r>
              <a:rPr lang="pl-PL" altLang="es-MX" sz="2400" dirty="0">
                <a:cs typeface="Times New Roman" panose="02020603050405020304" pitchFamily="18" charset="0"/>
              </a:rPr>
              <a:t>Let</a:t>
            </a:r>
            <a:r>
              <a:rPr lang="pl-PL" altLang="es-MX" sz="2560" dirty="0">
                <a:cs typeface="Times New Roman" panose="02020603050405020304" pitchFamily="18" charset="0"/>
              </a:rPr>
              <a:t> </a:t>
            </a:r>
            <a:r>
              <a:rPr lang="en-GB" altLang="es-MX" sz="2987" i="1" dirty="0">
                <a:latin typeface="Times New Roman" panose="02020603050405020304" pitchFamily="18" charset="0"/>
                <a:cs typeface="Times New Roman" panose="02020603050405020304" pitchFamily="18" charset="0"/>
              </a:rPr>
              <a:t>n</a:t>
            </a:r>
            <a:r>
              <a:rPr lang="en-GB" altLang="es-MX" sz="2987" dirty="0">
                <a:latin typeface="Times New Roman" panose="02020603050405020304" pitchFamily="18" charset="0"/>
                <a:cs typeface="Times New Roman" panose="02020603050405020304" pitchFamily="18" charset="0"/>
              </a:rPr>
              <a:t>=3, </a:t>
            </a:r>
            <a:r>
              <a:rPr lang="en-GB" altLang="es-MX" sz="2987" i="1" dirty="0">
                <a:latin typeface="Times New Roman" panose="02020603050405020304" pitchFamily="18" charset="0"/>
                <a:cs typeface="Times New Roman" panose="02020603050405020304" pitchFamily="18" charset="0"/>
              </a:rPr>
              <a:t>p</a:t>
            </a:r>
            <a:r>
              <a:rPr lang="en-GB" altLang="es-MX" sz="2987" dirty="0">
                <a:latin typeface="Times New Roman" panose="02020603050405020304" pitchFamily="18" charset="0"/>
                <a:cs typeface="Times New Roman" panose="02020603050405020304" pitchFamily="18" charset="0"/>
              </a:rPr>
              <a:t>=½</a:t>
            </a:r>
            <a:r>
              <a:rPr lang="pl-PL" altLang="es-MX" sz="3200" dirty="0">
                <a:cs typeface="Times New Roman" panose="02020603050405020304" pitchFamily="18" charset="0"/>
              </a:rPr>
              <a:t> </a:t>
            </a:r>
            <a:r>
              <a:rPr lang="pl-PL" altLang="es-MX" sz="2400" dirty="0">
                <a:cs typeface="Times New Roman" panose="02020603050405020304" pitchFamily="18" charset="0"/>
              </a:rPr>
              <a:t>and find </a:t>
            </a:r>
            <a:r>
              <a:rPr lang="en-GB" altLang="es-MX" sz="2987" dirty="0">
                <a:latin typeface="Times New Roman" panose="02020603050405020304" pitchFamily="18" charset="0"/>
                <a:cs typeface="Times New Roman" panose="02020603050405020304" pitchFamily="18" charset="0"/>
              </a:rPr>
              <a:t>(</a:t>
            </a:r>
            <a:r>
              <a:rPr lang="en-GB" altLang="es-MX" sz="2987" dirty="0">
                <a:latin typeface="Symbol" panose="05050102010706020507" pitchFamily="18" charset="2"/>
                <a:cs typeface="Times New Roman" panose="02020603050405020304" pitchFamily="18" charset="0"/>
              </a:rPr>
              <a:t>W</a:t>
            </a:r>
            <a:r>
              <a:rPr lang="en-GB" altLang="es-MX" sz="2987" dirty="0">
                <a:latin typeface="Times New Roman" panose="02020603050405020304" pitchFamily="18" charset="0"/>
                <a:cs typeface="Times New Roman" panose="02020603050405020304" pitchFamily="18" charset="0"/>
              </a:rPr>
              <a:t>, </a:t>
            </a:r>
            <a:r>
              <a:rPr lang="en-GB" altLang="es-MX" sz="2987" b="1" dirty="0">
                <a:latin typeface="Edwardian Script ITC" panose="030303020407070D0804" pitchFamily="66" charset="0"/>
                <a:cs typeface="Times New Roman" panose="02020603050405020304" pitchFamily="18" charset="0"/>
              </a:rPr>
              <a:t>F</a:t>
            </a:r>
            <a:r>
              <a:rPr lang="en-GB" altLang="es-MX" b="1" dirty="0">
                <a:latin typeface="Kunstler Script" panose="030304020206070D0D06" pitchFamily="66" charset="0"/>
                <a:cs typeface="Times New Roman" panose="02020603050405020304" pitchFamily="18" charset="0"/>
              </a:rPr>
              <a:t> </a:t>
            </a:r>
            <a:r>
              <a:rPr lang="en-GB" altLang="es-MX" sz="2987" dirty="0">
                <a:latin typeface="Times New Roman" panose="02020603050405020304" pitchFamily="18" charset="0"/>
                <a:cs typeface="Times New Roman" panose="02020603050405020304" pitchFamily="18" charset="0"/>
              </a:rPr>
              <a:t>, </a:t>
            </a:r>
            <a:r>
              <a:rPr lang="en-GB" altLang="es-MX" sz="2987" i="1" dirty="0">
                <a:latin typeface="Times New Roman" panose="02020603050405020304" pitchFamily="18" charset="0"/>
                <a:cs typeface="Times New Roman" panose="02020603050405020304" pitchFamily="18" charset="0"/>
              </a:rPr>
              <a:t>P</a:t>
            </a:r>
            <a:r>
              <a:rPr lang="en-GB" altLang="es-MX" sz="2987" dirty="0">
                <a:latin typeface="Times New Roman" panose="02020603050405020304" pitchFamily="18" charset="0"/>
                <a:cs typeface="Times New Roman" panose="02020603050405020304" pitchFamily="18" charset="0"/>
              </a:rPr>
              <a:t>) </a:t>
            </a:r>
            <a:r>
              <a:rPr lang="pl-PL" altLang="es-MX" sz="2400" dirty="0">
                <a:cs typeface="Times New Roman" panose="02020603050405020304" pitchFamily="18" charset="0"/>
              </a:rPr>
              <a:t>and the distribution of</a:t>
            </a:r>
            <a:r>
              <a:rPr lang="pl-PL" altLang="es-MX" sz="3200" dirty="0">
                <a:cs typeface="Times New Roman" panose="02020603050405020304" pitchFamily="18" charset="0"/>
              </a:rPr>
              <a:t> </a:t>
            </a:r>
            <a:r>
              <a:rPr lang="en-GB" altLang="es-MX" sz="2800" i="1" dirty="0">
                <a:latin typeface="Times New Roman" panose="02020603050405020304" pitchFamily="18" charset="0"/>
                <a:cs typeface="Times New Roman" panose="02020603050405020304" pitchFamily="18" charset="0"/>
              </a:rPr>
              <a:t>Y</a:t>
            </a:r>
            <a:r>
              <a:rPr lang="en-GB" altLang="es-MX" sz="2987" dirty="0">
                <a:latin typeface="Times New Roman" panose="02020603050405020304" pitchFamily="18" charset="0"/>
                <a:cs typeface="Times New Roman" panose="02020603050405020304" pitchFamily="18" charset="0"/>
              </a:rPr>
              <a:t>.</a:t>
            </a:r>
          </a:p>
        </p:txBody>
      </p:sp>
      <p:sp>
        <p:nvSpPr>
          <p:cNvPr id="2" name="Title 7">
            <a:extLst>
              <a:ext uri="{FF2B5EF4-FFF2-40B4-BE49-F238E27FC236}">
                <a16:creationId xmlns:a16="http://schemas.microsoft.com/office/drawing/2014/main" id="{64AA2774-F488-E216-49E0-698C84061F84}"/>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8248" name="Group 8">
            <a:extLst>
              <a:ext uri="{FF2B5EF4-FFF2-40B4-BE49-F238E27FC236}">
                <a16:creationId xmlns:a16="http://schemas.microsoft.com/office/drawing/2014/main" id="{27C6955B-6FEE-22C9-7347-EE9FCAFDA134}"/>
              </a:ext>
            </a:extLst>
          </p:cNvPr>
          <p:cNvGrpSpPr>
            <a:grpSpLocks/>
          </p:cNvGrpSpPr>
          <p:nvPr/>
        </p:nvGrpSpPr>
        <p:grpSpPr bwMode="auto">
          <a:xfrm>
            <a:off x="2608633" y="844974"/>
            <a:ext cx="2267373" cy="3197014"/>
            <a:chOff x="581" y="499"/>
            <a:chExt cx="1339" cy="1888"/>
          </a:xfrm>
        </p:grpSpPr>
        <p:sp>
          <p:nvSpPr>
            <p:cNvPr id="24586" name="Oval 5">
              <a:extLst>
                <a:ext uri="{FF2B5EF4-FFF2-40B4-BE49-F238E27FC236}">
                  <a16:creationId xmlns:a16="http://schemas.microsoft.com/office/drawing/2014/main" id="{1C1B275C-42BD-C982-EA84-077EC187497B}"/>
                </a:ext>
              </a:extLst>
            </p:cNvPr>
            <p:cNvSpPr>
              <a:spLocks noChangeArrowheads="1"/>
            </p:cNvSpPr>
            <p:nvPr/>
          </p:nvSpPr>
          <p:spPr bwMode="auto">
            <a:xfrm>
              <a:off x="581" y="826"/>
              <a:ext cx="1339" cy="15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sp>
          <p:nvSpPr>
            <p:cNvPr id="24587" name="Text Box 6">
              <a:extLst>
                <a:ext uri="{FF2B5EF4-FFF2-40B4-BE49-F238E27FC236}">
                  <a16:creationId xmlns:a16="http://schemas.microsoft.com/office/drawing/2014/main" id="{4B5B3331-2682-C7A4-0F73-E9FDECEB5319}"/>
                </a:ext>
              </a:extLst>
            </p:cNvPr>
            <p:cNvSpPr txBox="1">
              <a:spLocks noChangeArrowheads="1"/>
            </p:cNvSpPr>
            <p:nvPr/>
          </p:nvSpPr>
          <p:spPr bwMode="auto">
            <a:xfrm>
              <a:off x="742" y="1034"/>
              <a:ext cx="1054" cy="1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s-MX" altLang="es-MX" sz="2133" dirty="0"/>
                <a:t>HHH	THH</a:t>
              </a:r>
            </a:p>
            <a:p>
              <a:pPr eaLnBrk="1" hangingPunct="1">
                <a:spcBef>
                  <a:spcPct val="50000"/>
                </a:spcBef>
              </a:pPr>
              <a:r>
                <a:rPr lang="es-MX" altLang="es-MX" sz="2133" dirty="0"/>
                <a:t>HHT	THT</a:t>
              </a:r>
            </a:p>
            <a:p>
              <a:pPr eaLnBrk="1" hangingPunct="1">
                <a:spcBef>
                  <a:spcPct val="50000"/>
                </a:spcBef>
              </a:pPr>
              <a:r>
                <a:rPr lang="es-MX" altLang="es-MX" sz="2133" dirty="0"/>
                <a:t>HTH	TTH</a:t>
              </a:r>
            </a:p>
            <a:p>
              <a:pPr eaLnBrk="1" hangingPunct="1">
                <a:spcBef>
                  <a:spcPct val="50000"/>
                </a:spcBef>
              </a:pPr>
              <a:r>
                <a:rPr lang="es-MX" altLang="es-MX" sz="2133" dirty="0"/>
                <a:t>HTT	TTT</a:t>
              </a:r>
              <a:endParaRPr lang="en-US" altLang="es-MX" sz="2133" dirty="0"/>
            </a:p>
          </p:txBody>
        </p:sp>
        <p:sp>
          <p:nvSpPr>
            <p:cNvPr id="24588" name="Text Box 7">
              <a:extLst>
                <a:ext uri="{FF2B5EF4-FFF2-40B4-BE49-F238E27FC236}">
                  <a16:creationId xmlns:a16="http://schemas.microsoft.com/office/drawing/2014/main" id="{4EC0A763-840E-DB65-258A-29890DEEABF9}"/>
                </a:ext>
              </a:extLst>
            </p:cNvPr>
            <p:cNvSpPr txBox="1">
              <a:spLocks noChangeArrowheads="1"/>
            </p:cNvSpPr>
            <p:nvPr/>
          </p:nvSpPr>
          <p:spPr bwMode="auto">
            <a:xfrm>
              <a:off x="1105" y="499"/>
              <a:ext cx="47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s-MX" altLang="es-MX" sz="2987">
                  <a:latin typeface="Symbol" panose="05050102010706020507" pitchFamily="18" charset="2"/>
                </a:rPr>
                <a:t>W</a:t>
              </a:r>
              <a:endParaRPr lang="en-US" altLang="es-MX" sz="2987">
                <a:latin typeface="Symbol" panose="05050102010706020507" pitchFamily="18" charset="2"/>
              </a:endParaRPr>
            </a:p>
          </p:txBody>
        </p:sp>
      </p:grpSp>
      <p:grpSp>
        <p:nvGrpSpPr>
          <p:cNvPr id="138255" name="Group 15">
            <a:extLst>
              <a:ext uri="{FF2B5EF4-FFF2-40B4-BE49-F238E27FC236}">
                <a16:creationId xmlns:a16="http://schemas.microsoft.com/office/drawing/2014/main" id="{25C9224F-13E7-00EC-A204-EAE6F61BD5D5}"/>
              </a:ext>
            </a:extLst>
          </p:cNvPr>
          <p:cNvGrpSpPr>
            <a:grpSpLocks/>
          </p:cNvGrpSpPr>
          <p:nvPr/>
        </p:nvGrpSpPr>
        <p:grpSpPr bwMode="auto">
          <a:xfrm>
            <a:off x="5553339" y="838202"/>
            <a:ext cx="5677284" cy="3624811"/>
            <a:chOff x="2475" y="495"/>
            <a:chExt cx="3109" cy="2253"/>
          </a:xfrm>
        </p:grpSpPr>
        <p:sp>
          <p:nvSpPr>
            <p:cNvPr id="24582" name="Oval 10">
              <a:extLst>
                <a:ext uri="{FF2B5EF4-FFF2-40B4-BE49-F238E27FC236}">
                  <a16:creationId xmlns:a16="http://schemas.microsoft.com/office/drawing/2014/main" id="{93588A2A-536E-4C57-22F9-0D258789301F}"/>
                </a:ext>
              </a:extLst>
            </p:cNvPr>
            <p:cNvSpPr>
              <a:spLocks noChangeArrowheads="1"/>
            </p:cNvSpPr>
            <p:nvPr/>
          </p:nvSpPr>
          <p:spPr bwMode="auto">
            <a:xfrm>
              <a:off x="2475" y="666"/>
              <a:ext cx="3109" cy="208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grpSp>
          <p:nvGrpSpPr>
            <p:cNvPr id="24583" name="Group 14">
              <a:extLst>
                <a:ext uri="{FF2B5EF4-FFF2-40B4-BE49-F238E27FC236}">
                  <a16:creationId xmlns:a16="http://schemas.microsoft.com/office/drawing/2014/main" id="{AECC4B55-7222-34F6-FEA1-47403F78C831}"/>
                </a:ext>
              </a:extLst>
            </p:cNvPr>
            <p:cNvGrpSpPr>
              <a:grpSpLocks/>
            </p:cNvGrpSpPr>
            <p:nvPr/>
          </p:nvGrpSpPr>
          <p:grpSpPr bwMode="auto">
            <a:xfrm>
              <a:off x="2475" y="495"/>
              <a:ext cx="3018" cy="2102"/>
              <a:chOff x="2475" y="495"/>
              <a:chExt cx="3018" cy="2102"/>
            </a:xfrm>
          </p:grpSpPr>
          <p:sp>
            <p:nvSpPr>
              <p:cNvPr id="24584" name="Text Box 11">
                <a:extLst>
                  <a:ext uri="{FF2B5EF4-FFF2-40B4-BE49-F238E27FC236}">
                    <a16:creationId xmlns:a16="http://schemas.microsoft.com/office/drawing/2014/main" id="{7E04FBF3-1630-3CED-6E6B-B06E73D80175}"/>
                  </a:ext>
                </a:extLst>
              </p:cNvPr>
              <p:cNvSpPr txBox="1">
                <a:spLocks noChangeArrowheads="1"/>
              </p:cNvSpPr>
              <p:nvPr/>
            </p:nvSpPr>
            <p:spPr bwMode="auto">
              <a:xfrm>
                <a:off x="2475" y="805"/>
                <a:ext cx="3018" cy="1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s-MX" altLang="es-MX" sz="2133" dirty="0">
                    <a:latin typeface="Symbol" panose="05050102010706020507" pitchFamily="18" charset="2"/>
                  </a:rPr>
                  <a:t>f</a:t>
                </a:r>
                <a:r>
                  <a:rPr lang="es-MX" altLang="es-MX" sz="2133" dirty="0"/>
                  <a:t>,</a:t>
                </a:r>
                <a:endParaRPr lang="es-MX" altLang="es-MX" sz="2133" dirty="0">
                  <a:latin typeface="Symbol" panose="05050102010706020507" pitchFamily="18" charset="2"/>
                </a:endParaRPr>
              </a:p>
              <a:p>
                <a:pPr algn="ctr" eaLnBrk="1" hangingPunct="1">
                  <a:spcBef>
                    <a:spcPct val="50000"/>
                  </a:spcBef>
                </a:pPr>
                <a:r>
                  <a:rPr lang="es-MX" altLang="es-MX" sz="2133" dirty="0"/>
                  <a:t>{HHH},	{HHH}</a:t>
                </a:r>
                <a:r>
                  <a:rPr lang="es-MX" altLang="es-MX" sz="2133" baseline="30000" dirty="0"/>
                  <a:t>C</a:t>
                </a:r>
                <a:r>
                  <a:rPr lang="es-MX" altLang="es-MX" sz="2133" dirty="0"/>
                  <a:t>, …,</a:t>
                </a:r>
              </a:p>
              <a:p>
                <a:pPr algn="ctr" eaLnBrk="1" hangingPunct="1">
                  <a:spcBef>
                    <a:spcPct val="50000"/>
                  </a:spcBef>
                </a:pPr>
                <a:r>
                  <a:rPr lang="es-MX" altLang="es-MX" sz="2133" dirty="0"/>
                  <a:t>{HHH,THH}, {HHH,THH}</a:t>
                </a:r>
                <a:r>
                  <a:rPr lang="es-MX" altLang="es-MX" sz="2133" baseline="30000" dirty="0"/>
                  <a:t>C</a:t>
                </a:r>
                <a:r>
                  <a:rPr lang="es-MX" altLang="es-MX" sz="2133" dirty="0"/>
                  <a:t>,…, </a:t>
                </a:r>
              </a:p>
              <a:p>
                <a:pPr algn="ctr" eaLnBrk="1" hangingPunct="1">
                  <a:spcBef>
                    <a:spcPct val="50000"/>
                  </a:spcBef>
                </a:pPr>
                <a:r>
                  <a:rPr lang="es-MX" altLang="es-MX" sz="2133" dirty="0"/>
                  <a:t>{HHH,THH,HHT},… {HHH,THH,HHT}</a:t>
                </a:r>
                <a:r>
                  <a:rPr lang="es-MX" altLang="es-MX" sz="2133" baseline="30000" dirty="0"/>
                  <a:t> C</a:t>
                </a:r>
                <a:r>
                  <a:rPr lang="es-MX" altLang="es-MX" sz="2133" dirty="0"/>
                  <a:t>, …,</a:t>
                </a:r>
              </a:p>
              <a:p>
                <a:pPr algn="ctr" eaLnBrk="1" hangingPunct="1">
                  <a:spcBef>
                    <a:spcPct val="50000"/>
                  </a:spcBef>
                </a:pPr>
                <a:r>
                  <a:rPr lang="es-MX" altLang="es-MX" sz="2133" dirty="0"/>
                  <a:t>…,</a:t>
                </a:r>
              </a:p>
              <a:p>
                <a:pPr algn="ctr" eaLnBrk="1" hangingPunct="1">
                  <a:spcBef>
                    <a:spcPct val="50000"/>
                  </a:spcBef>
                </a:pPr>
                <a:r>
                  <a:rPr lang="es-MX" altLang="es-MX" sz="2133" dirty="0">
                    <a:latin typeface="Symbol" panose="05050102010706020507" pitchFamily="18" charset="2"/>
                  </a:rPr>
                  <a:t>W</a:t>
                </a:r>
                <a:r>
                  <a:rPr lang="es-MX" altLang="es-MX" sz="2133" dirty="0"/>
                  <a:t>.</a:t>
                </a:r>
                <a:endParaRPr lang="en-US" altLang="es-MX" sz="2133" dirty="0"/>
              </a:p>
            </p:txBody>
          </p:sp>
          <p:sp>
            <p:nvSpPr>
              <p:cNvPr id="24585" name="Text Box 12">
                <a:extLst>
                  <a:ext uri="{FF2B5EF4-FFF2-40B4-BE49-F238E27FC236}">
                    <a16:creationId xmlns:a16="http://schemas.microsoft.com/office/drawing/2014/main" id="{AD5A47B1-9BF7-3FB4-B701-E9F1EF0A95DB}"/>
                  </a:ext>
                </a:extLst>
              </p:cNvPr>
              <p:cNvSpPr txBox="1">
                <a:spLocks noChangeArrowheads="1"/>
              </p:cNvSpPr>
              <p:nvPr/>
            </p:nvSpPr>
            <p:spPr bwMode="auto">
              <a:xfrm>
                <a:off x="3054" y="495"/>
                <a:ext cx="1093"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a:solidFill>
                      <a:schemeClr val="tx1"/>
                    </a:solidFill>
                    <a:latin typeface="Times New Roman" panose="02020603050405020304" pitchFamily="18" charset="0"/>
                    <a:cs typeface="Arial" panose="020B0604020202020204" pitchFamily="34" charset="0"/>
                  </a:defRPr>
                </a:lvl1pPr>
                <a:lvl2pPr marL="742950" indent="-285750" eaLnBrk="0" hangingPunct="0">
                  <a:defRPr sz="2000">
                    <a:solidFill>
                      <a:schemeClr val="tx1"/>
                    </a:solidFill>
                    <a:latin typeface="Times New Roman" panose="02020603050405020304" pitchFamily="18" charset="0"/>
                    <a:cs typeface="Arial" panose="020B0604020202020204" pitchFamily="34" charset="0"/>
                  </a:defRPr>
                </a:lvl2pPr>
                <a:lvl3pPr marL="1143000" indent="-228600" eaLnBrk="0" hangingPunct="0">
                  <a:defRPr sz="2000">
                    <a:solidFill>
                      <a:schemeClr val="tx1"/>
                    </a:solidFill>
                    <a:latin typeface="Times New Roman" panose="02020603050405020304" pitchFamily="18" charset="0"/>
                    <a:cs typeface="Arial" panose="020B0604020202020204" pitchFamily="34" charset="0"/>
                  </a:defRPr>
                </a:lvl3pPr>
                <a:lvl4pPr marL="1600200" indent="-228600" eaLnBrk="0" hangingPunct="0">
                  <a:defRPr sz="2000">
                    <a:solidFill>
                      <a:schemeClr val="tx1"/>
                    </a:solidFill>
                    <a:latin typeface="Times New Roman" panose="02020603050405020304" pitchFamily="18" charset="0"/>
                    <a:cs typeface="Arial" panose="020B0604020202020204" pitchFamily="34" charset="0"/>
                  </a:defRPr>
                </a:lvl4pPr>
                <a:lvl5pPr marL="2057400" indent="-228600" eaLnBrk="0" hangingPunct="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s-ES" altLang="es-MX" sz="2987" b="1">
                    <a:latin typeface="Edwardian Script ITC" panose="030303020407070D0804" pitchFamily="66" charset="0"/>
                  </a:rPr>
                  <a:t>F</a:t>
                </a:r>
                <a:endParaRPr lang="en-US" altLang="es-MX" sz="2987" b="1">
                  <a:latin typeface="Edwardian Script ITC" panose="030303020407070D0804" pitchFamily="66" charset="0"/>
                </a:endParaRPr>
              </a:p>
            </p:txBody>
          </p:sp>
        </p:grpSp>
      </p:grpSp>
      <mc:AlternateContent xmlns:mc="http://schemas.openxmlformats.org/markup-compatibility/2006" xmlns:a14="http://schemas.microsoft.com/office/drawing/2010/main">
        <mc:Choice Requires="a14">
          <p:sp>
            <p:nvSpPr>
              <p:cNvPr id="2" name="CuadroTexto 1">
                <a:extLst>
                  <a:ext uri="{FF2B5EF4-FFF2-40B4-BE49-F238E27FC236}">
                    <a16:creationId xmlns:a16="http://schemas.microsoft.com/office/drawing/2014/main" id="{AF6CA2DC-0C55-2D85-B20E-8478DCF32E45}"/>
                  </a:ext>
                </a:extLst>
              </p:cNvPr>
              <p:cNvSpPr txBox="1"/>
              <p:nvPr/>
            </p:nvSpPr>
            <p:spPr>
              <a:xfrm>
                <a:off x="3051978" y="4963247"/>
                <a:ext cx="6236194" cy="186878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MX" sz="2048" i="1">
                          <a:latin typeface="Cambria Math" panose="02040503050406030204" pitchFamily="18" charset="0"/>
                        </a:rPr>
                        <m:t>𝑃</m:t>
                      </m:r>
                      <m:d>
                        <m:dPr>
                          <m:ctrlPr>
                            <a:rPr lang="es-MX" sz="2048" i="1">
                              <a:latin typeface="Cambria Math" panose="02040503050406030204" pitchFamily="18" charset="0"/>
                            </a:rPr>
                          </m:ctrlPr>
                        </m:dPr>
                        <m:e>
                          <m:r>
                            <a:rPr lang="es-MX" sz="2048" i="1">
                              <a:latin typeface="Cambria Math" panose="02040503050406030204" pitchFamily="18" charset="0"/>
                            </a:rPr>
                            <m:t>𝑌</m:t>
                          </m:r>
                          <m:r>
                            <a:rPr lang="es-MX" sz="2048" i="1">
                              <a:latin typeface="Cambria Math" panose="02040503050406030204" pitchFamily="18" charset="0"/>
                            </a:rPr>
                            <m:t>=</m:t>
                          </m:r>
                          <m:r>
                            <a:rPr lang="es-MX" sz="2048" i="1">
                              <a:latin typeface="Cambria Math" panose="02040503050406030204" pitchFamily="18" charset="0"/>
                            </a:rPr>
                            <m:t>𝑘</m:t>
                          </m:r>
                        </m:e>
                      </m:d>
                      <m:r>
                        <a:rPr lang="es-MX" sz="2048" i="1">
                          <a:latin typeface="Cambria Math" panose="02040503050406030204" pitchFamily="18" charset="0"/>
                        </a:rPr>
                        <m:t>=</m:t>
                      </m:r>
                      <m:d>
                        <m:dPr>
                          <m:begChr m:val="{"/>
                          <m:endChr m:val=""/>
                          <m:ctrlPr>
                            <a:rPr lang="es-MX" sz="2048" i="1">
                              <a:latin typeface="Cambria Math" panose="02040503050406030204" pitchFamily="18" charset="0"/>
                            </a:rPr>
                          </m:ctrlPr>
                        </m:dPr>
                        <m:e>
                          <m:eqArr>
                            <m:eqArrPr>
                              <m:ctrlPr>
                                <a:rPr lang="es-MX" sz="2048" i="1">
                                  <a:latin typeface="Cambria Math" panose="02040503050406030204" pitchFamily="18" charset="0"/>
                                </a:rPr>
                              </m:ctrlPr>
                            </m:eqArrPr>
                            <m:e>
                              <m:f>
                                <m:fPr>
                                  <m:type m:val="skw"/>
                                  <m:ctrlPr>
                                    <a:rPr lang="es-MX" sz="2048" i="1">
                                      <a:latin typeface="Cambria Math" panose="02040503050406030204" pitchFamily="18" charset="0"/>
                                    </a:rPr>
                                  </m:ctrlPr>
                                </m:fPr>
                                <m:num>
                                  <m:r>
                                    <a:rPr lang="es-MX" sz="2048" i="1">
                                      <a:latin typeface="Cambria Math" panose="02040503050406030204" pitchFamily="18" charset="0"/>
                                    </a:rPr>
                                    <m:t>1</m:t>
                                  </m:r>
                                </m:num>
                                <m:den>
                                  <m:r>
                                    <a:rPr lang="es-MX" sz="2048" i="1">
                                      <a:latin typeface="Cambria Math" panose="02040503050406030204" pitchFamily="18" charset="0"/>
                                    </a:rPr>
                                    <m:t>8</m:t>
                                  </m:r>
                                </m:den>
                              </m:f>
                              <m:r>
                                <a:rPr lang="es-MX" sz="2048" i="1">
                                  <a:latin typeface="Cambria Math" panose="02040503050406030204" pitchFamily="18" charset="0"/>
                                </a:rPr>
                                <m:t>=</m:t>
                              </m:r>
                              <m:r>
                                <a:rPr lang="es-MX" sz="2048" i="1">
                                  <a:latin typeface="Cambria Math" panose="02040503050406030204" pitchFamily="18" charset="0"/>
                                </a:rPr>
                                <m:t>𝑃</m:t>
                              </m:r>
                              <m:d>
                                <m:dPr>
                                  <m:ctrlPr>
                                    <a:rPr lang="es-MX" sz="2048" i="1">
                                      <a:latin typeface="Cambria Math" panose="02040503050406030204" pitchFamily="18" charset="0"/>
                                    </a:rPr>
                                  </m:ctrlPr>
                                </m:dPr>
                                <m:e>
                                  <m:r>
                                    <m:rPr>
                                      <m:sty m:val="p"/>
                                    </m:rPr>
                                    <a:rPr lang="es-MX" sz="2048">
                                      <a:latin typeface="Cambria Math" panose="02040503050406030204" pitchFamily="18" charset="0"/>
                                    </a:rPr>
                                    <m:t>TTT</m:t>
                                  </m:r>
                                </m:e>
                              </m:d>
                              <m:r>
                                <a:rPr lang="es-MX" sz="2048" i="1">
                                  <a:latin typeface="Cambria Math" panose="02040503050406030204" pitchFamily="18" charset="0"/>
                                </a:rPr>
                                <m:t>,                            </m:t>
                              </m:r>
                              <m:r>
                                <m:rPr>
                                  <m:sty m:val="p"/>
                                </m:rPr>
                                <a:rPr lang="es-MX" sz="2048">
                                  <a:latin typeface="Cambria Math" panose="02040503050406030204" pitchFamily="18" charset="0"/>
                                </a:rPr>
                                <m:t>if</m:t>
                              </m:r>
                              <m:r>
                                <a:rPr lang="es-MX" sz="2048" i="1">
                                  <a:latin typeface="Cambria Math" panose="02040503050406030204" pitchFamily="18" charset="0"/>
                                </a:rPr>
                                <m:t> </m:t>
                              </m:r>
                              <m:r>
                                <a:rPr lang="es-MX" sz="2048" i="1">
                                  <a:latin typeface="Cambria Math" panose="02040503050406030204" pitchFamily="18" charset="0"/>
                                </a:rPr>
                                <m:t>𝑘</m:t>
                              </m:r>
                              <m:r>
                                <a:rPr lang="es-MX" sz="2048" i="1">
                                  <a:latin typeface="Cambria Math" panose="02040503050406030204" pitchFamily="18" charset="0"/>
                                </a:rPr>
                                <m:t>=0</m:t>
                              </m:r>
                            </m:e>
                            <m:e>
                              <m:f>
                                <m:fPr>
                                  <m:type m:val="skw"/>
                                  <m:ctrlPr>
                                    <a:rPr lang="es-MX" sz="2048" i="1">
                                      <a:latin typeface="Cambria Math" panose="02040503050406030204" pitchFamily="18" charset="0"/>
                                    </a:rPr>
                                  </m:ctrlPr>
                                </m:fPr>
                                <m:num>
                                  <m:r>
                                    <a:rPr lang="es-MX" sz="2048" i="1">
                                      <a:latin typeface="Cambria Math" panose="02040503050406030204" pitchFamily="18" charset="0"/>
                                    </a:rPr>
                                    <m:t>3</m:t>
                                  </m:r>
                                </m:num>
                                <m:den>
                                  <m:r>
                                    <a:rPr lang="es-MX" sz="2048" i="1">
                                      <a:latin typeface="Cambria Math" panose="02040503050406030204" pitchFamily="18" charset="0"/>
                                    </a:rPr>
                                    <m:t>8</m:t>
                                  </m:r>
                                </m:den>
                              </m:f>
                              <m:r>
                                <a:rPr lang="es-MX" sz="2048" i="1">
                                  <a:latin typeface="Cambria Math" panose="02040503050406030204" pitchFamily="18" charset="0"/>
                                </a:rPr>
                                <m:t>=</m:t>
                              </m:r>
                              <m:r>
                                <a:rPr lang="es-MX" sz="2048" i="1">
                                  <a:latin typeface="Cambria Math" panose="02040503050406030204" pitchFamily="18" charset="0"/>
                                </a:rPr>
                                <m:t>𝑃</m:t>
                              </m:r>
                              <m:d>
                                <m:dPr>
                                  <m:ctrlPr>
                                    <a:rPr lang="es-MX" sz="2048" i="1">
                                      <a:latin typeface="Cambria Math" panose="02040503050406030204" pitchFamily="18" charset="0"/>
                                    </a:rPr>
                                  </m:ctrlPr>
                                </m:dPr>
                                <m:e>
                                  <m:r>
                                    <m:rPr>
                                      <m:sty m:val="p"/>
                                    </m:rPr>
                                    <a:rPr lang="es-MX" sz="2048">
                                      <a:latin typeface="Cambria Math" panose="02040503050406030204" pitchFamily="18" charset="0"/>
                                    </a:rPr>
                                    <m:t>HTT</m:t>
                                  </m:r>
                                  <m:r>
                                    <a:rPr lang="es-MX" sz="2048">
                                      <a:latin typeface="Cambria Math" panose="02040503050406030204" pitchFamily="18" charset="0"/>
                                    </a:rPr>
                                    <m:t>,</m:t>
                                  </m:r>
                                  <m:r>
                                    <m:rPr>
                                      <m:sty m:val="p"/>
                                    </m:rPr>
                                    <a:rPr lang="es-MX" sz="2048">
                                      <a:latin typeface="Cambria Math" panose="02040503050406030204" pitchFamily="18" charset="0"/>
                                    </a:rPr>
                                    <m:t>THT</m:t>
                                  </m:r>
                                  <m:r>
                                    <a:rPr lang="es-MX" sz="2048" i="1">
                                      <a:latin typeface="Cambria Math" panose="02040503050406030204" pitchFamily="18" charset="0"/>
                                    </a:rPr>
                                    <m:t>,</m:t>
                                  </m:r>
                                  <m:r>
                                    <m:rPr>
                                      <m:sty m:val="p"/>
                                    </m:rPr>
                                    <a:rPr lang="es-MX" sz="2048">
                                      <a:latin typeface="Cambria Math" panose="02040503050406030204" pitchFamily="18" charset="0"/>
                                    </a:rPr>
                                    <m:t>TTH</m:t>
                                  </m:r>
                                </m:e>
                              </m:d>
                              <m:r>
                                <a:rPr lang="es-MX" sz="2048" i="1">
                                  <a:latin typeface="Cambria Math" panose="02040503050406030204" pitchFamily="18" charset="0"/>
                                </a:rPr>
                                <m:t>,       </m:t>
                              </m:r>
                              <m:r>
                                <m:rPr>
                                  <m:sty m:val="p"/>
                                </m:rPr>
                                <a:rPr lang="es-MX" sz="2048">
                                  <a:latin typeface="Cambria Math" panose="02040503050406030204" pitchFamily="18" charset="0"/>
                                </a:rPr>
                                <m:t>if</m:t>
                              </m:r>
                              <m:r>
                                <a:rPr lang="es-MX" sz="2048" i="1">
                                  <a:latin typeface="Cambria Math" panose="02040503050406030204" pitchFamily="18" charset="0"/>
                                </a:rPr>
                                <m:t> </m:t>
                              </m:r>
                              <m:r>
                                <a:rPr lang="es-MX" sz="2048" i="1">
                                  <a:latin typeface="Cambria Math" panose="02040503050406030204" pitchFamily="18" charset="0"/>
                                </a:rPr>
                                <m:t>𝑘</m:t>
                              </m:r>
                              <m:r>
                                <a:rPr lang="es-MX" sz="2048" i="1">
                                  <a:latin typeface="Cambria Math" panose="02040503050406030204" pitchFamily="18" charset="0"/>
                                </a:rPr>
                                <m:t>=1</m:t>
                              </m:r>
                            </m:e>
                            <m:e>
                              <m:f>
                                <m:fPr>
                                  <m:type m:val="skw"/>
                                  <m:ctrlPr>
                                    <a:rPr lang="es-MX" sz="2048" i="1">
                                      <a:latin typeface="Cambria Math" panose="02040503050406030204" pitchFamily="18" charset="0"/>
                                    </a:rPr>
                                  </m:ctrlPr>
                                </m:fPr>
                                <m:num>
                                  <m:r>
                                    <a:rPr lang="es-MX" sz="2048" i="1">
                                      <a:latin typeface="Cambria Math" panose="02040503050406030204" pitchFamily="18" charset="0"/>
                                    </a:rPr>
                                    <m:t>3</m:t>
                                  </m:r>
                                </m:num>
                                <m:den>
                                  <m:r>
                                    <a:rPr lang="es-MX" sz="2048" i="1">
                                      <a:latin typeface="Cambria Math" panose="02040503050406030204" pitchFamily="18" charset="0"/>
                                    </a:rPr>
                                    <m:t>8</m:t>
                                  </m:r>
                                </m:den>
                              </m:f>
                              <m:r>
                                <a:rPr lang="es-MX" sz="2048" i="1">
                                  <a:latin typeface="Cambria Math" panose="02040503050406030204" pitchFamily="18" charset="0"/>
                                </a:rPr>
                                <m:t>=</m:t>
                              </m:r>
                              <m:r>
                                <a:rPr lang="es-MX" sz="2048" i="1">
                                  <a:latin typeface="Cambria Math" panose="02040503050406030204" pitchFamily="18" charset="0"/>
                                </a:rPr>
                                <m:t>𝑃</m:t>
                              </m:r>
                              <m:d>
                                <m:dPr>
                                  <m:ctrlPr>
                                    <a:rPr lang="es-MX" sz="2048" i="1">
                                      <a:latin typeface="Cambria Math" panose="02040503050406030204" pitchFamily="18" charset="0"/>
                                    </a:rPr>
                                  </m:ctrlPr>
                                </m:dPr>
                                <m:e>
                                  <m:r>
                                    <m:rPr>
                                      <m:sty m:val="p"/>
                                    </m:rPr>
                                    <a:rPr lang="es-MX" sz="2048">
                                      <a:latin typeface="Cambria Math" panose="02040503050406030204" pitchFamily="18" charset="0"/>
                                    </a:rPr>
                                    <m:t>HHT</m:t>
                                  </m:r>
                                  <m:r>
                                    <a:rPr lang="es-MX" sz="2048">
                                      <a:latin typeface="Cambria Math" panose="02040503050406030204" pitchFamily="18" charset="0"/>
                                    </a:rPr>
                                    <m:t>,</m:t>
                                  </m:r>
                                  <m:r>
                                    <m:rPr>
                                      <m:sty m:val="p"/>
                                    </m:rPr>
                                    <a:rPr lang="es-MX" sz="2048">
                                      <a:latin typeface="Cambria Math" panose="02040503050406030204" pitchFamily="18" charset="0"/>
                                    </a:rPr>
                                    <m:t>HTH</m:t>
                                  </m:r>
                                  <m:r>
                                    <a:rPr lang="es-MX" sz="2048">
                                      <a:latin typeface="Cambria Math" panose="02040503050406030204" pitchFamily="18" charset="0"/>
                                    </a:rPr>
                                    <m:t>,</m:t>
                                  </m:r>
                                  <m:r>
                                    <m:rPr>
                                      <m:sty m:val="p"/>
                                    </m:rPr>
                                    <a:rPr lang="es-MX" sz="2048">
                                      <a:latin typeface="Cambria Math" panose="02040503050406030204" pitchFamily="18" charset="0"/>
                                    </a:rPr>
                                    <m:t>THH</m:t>
                                  </m:r>
                                </m:e>
                              </m:d>
                              <m:r>
                                <a:rPr lang="es-MX" sz="2048" i="1">
                                  <a:latin typeface="Cambria Math" panose="02040503050406030204" pitchFamily="18" charset="0"/>
                                </a:rPr>
                                <m:t>,       </m:t>
                              </m:r>
                              <m:r>
                                <m:rPr>
                                  <m:sty m:val="p"/>
                                </m:rPr>
                                <a:rPr lang="es-MX" sz="2048">
                                  <a:latin typeface="Cambria Math" panose="02040503050406030204" pitchFamily="18" charset="0"/>
                                </a:rPr>
                                <m:t>if</m:t>
                              </m:r>
                              <m:r>
                                <a:rPr lang="es-MX" sz="2048" i="1">
                                  <a:latin typeface="Cambria Math" panose="02040503050406030204" pitchFamily="18" charset="0"/>
                                </a:rPr>
                                <m:t> </m:t>
                              </m:r>
                              <m:r>
                                <a:rPr lang="es-MX" sz="2048" i="1">
                                  <a:latin typeface="Cambria Math" panose="02040503050406030204" pitchFamily="18" charset="0"/>
                                </a:rPr>
                                <m:t>𝑘</m:t>
                              </m:r>
                              <m:r>
                                <a:rPr lang="es-MX" sz="2048" i="1">
                                  <a:latin typeface="Cambria Math" panose="02040503050406030204" pitchFamily="18" charset="0"/>
                                </a:rPr>
                                <m:t>=2</m:t>
                              </m:r>
                            </m:e>
                            <m:e>
                              <m:f>
                                <m:fPr>
                                  <m:type m:val="skw"/>
                                  <m:ctrlPr>
                                    <a:rPr lang="es-MX" sz="2048" i="1">
                                      <a:latin typeface="Cambria Math" panose="02040503050406030204" pitchFamily="18" charset="0"/>
                                    </a:rPr>
                                  </m:ctrlPr>
                                </m:fPr>
                                <m:num>
                                  <m:r>
                                    <a:rPr lang="es-MX" sz="2048" i="1">
                                      <a:latin typeface="Cambria Math" panose="02040503050406030204" pitchFamily="18" charset="0"/>
                                    </a:rPr>
                                    <m:t>1</m:t>
                                  </m:r>
                                </m:num>
                                <m:den>
                                  <m:r>
                                    <a:rPr lang="es-MX" sz="2048" i="1">
                                      <a:latin typeface="Cambria Math" panose="02040503050406030204" pitchFamily="18" charset="0"/>
                                    </a:rPr>
                                    <m:t>8</m:t>
                                  </m:r>
                                </m:den>
                              </m:f>
                              <m:r>
                                <a:rPr lang="es-MX" sz="2048" i="1">
                                  <a:latin typeface="Cambria Math" panose="02040503050406030204" pitchFamily="18" charset="0"/>
                                </a:rPr>
                                <m:t>=</m:t>
                              </m:r>
                              <m:r>
                                <a:rPr lang="es-MX" sz="2048" i="1">
                                  <a:latin typeface="Cambria Math" panose="02040503050406030204" pitchFamily="18" charset="0"/>
                                </a:rPr>
                                <m:t>𝑃</m:t>
                              </m:r>
                              <m:d>
                                <m:dPr>
                                  <m:ctrlPr>
                                    <a:rPr lang="es-MX" sz="2048" i="1">
                                      <a:latin typeface="Cambria Math" panose="02040503050406030204" pitchFamily="18" charset="0"/>
                                    </a:rPr>
                                  </m:ctrlPr>
                                </m:dPr>
                                <m:e>
                                  <m:r>
                                    <m:rPr>
                                      <m:sty m:val="p"/>
                                    </m:rPr>
                                    <a:rPr lang="es-MX" sz="2048">
                                      <a:latin typeface="Cambria Math" panose="02040503050406030204" pitchFamily="18" charset="0"/>
                                    </a:rPr>
                                    <m:t>HHH</m:t>
                                  </m:r>
                                </m:e>
                              </m:d>
                              <m:r>
                                <a:rPr lang="es-MX" sz="2048" i="1">
                                  <a:latin typeface="Cambria Math" panose="02040503050406030204" pitchFamily="18" charset="0"/>
                                </a:rPr>
                                <m:t>,       </m:t>
                              </m:r>
                              <m:r>
                                <a:rPr lang="es-MX" sz="2048">
                                  <a:latin typeface="Cambria Math" panose="02040503050406030204" pitchFamily="18" charset="0"/>
                                </a:rPr>
                                <m:t>                     </m:t>
                              </m:r>
                              <m:r>
                                <m:rPr>
                                  <m:sty m:val="p"/>
                                </m:rPr>
                                <a:rPr lang="es-MX" sz="2048">
                                  <a:latin typeface="Cambria Math" panose="02040503050406030204" pitchFamily="18" charset="0"/>
                                </a:rPr>
                                <m:t>if</m:t>
                              </m:r>
                              <m:r>
                                <a:rPr lang="es-MX" sz="2048" i="1">
                                  <a:latin typeface="Cambria Math" panose="02040503050406030204" pitchFamily="18" charset="0"/>
                                </a:rPr>
                                <m:t> </m:t>
                              </m:r>
                              <m:r>
                                <a:rPr lang="es-MX" sz="2048" i="1">
                                  <a:latin typeface="Cambria Math" panose="02040503050406030204" pitchFamily="18" charset="0"/>
                                </a:rPr>
                                <m:t>𝑘</m:t>
                              </m:r>
                              <m:r>
                                <a:rPr lang="es-MX" sz="2048" i="1">
                                  <a:latin typeface="Cambria Math" panose="02040503050406030204" pitchFamily="18" charset="0"/>
                                </a:rPr>
                                <m:t>=3</m:t>
                              </m:r>
                            </m:e>
                          </m:eqArr>
                        </m:e>
                      </m:d>
                    </m:oMath>
                  </m:oMathPara>
                </a14:m>
                <a:endParaRPr lang="es-MX" sz="2048" dirty="0"/>
              </a:p>
            </p:txBody>
          </p:sp>
        </mc:Choice>
        <mc:Fallback xmlns="">
          <p:sp>
            <p:nvSpPr>
              <p:cNvPr id="2" name="CuadroTexto 1">
                <a:extLst>
                  <a:ext uri="{FF2B5EF4-FFF2-40B4-BE49-F238E27FC236}">
                    <a16:creationId xmlns:a16="http://schemas.microsoft.com/office/drawing/2014/main" id="{AF6CA2DC-0C55-2D85-B20E-8478DCF32E45}"/>
                  </a:ext>
                </a:extLst>
              </p:cNvPr>
              <p:cNvSpPr txBox="1">
                <a:spLocks noRot="1" noChangeAspect="1" noMove="1" noResize="1" noEditPoints="1" noAdjustHandles="1" noChangeArrowheads="1" noChangeShapeType="1" noTextEdit="1"/>
              </p:cNvSpPr>
              <p:nvPr/>
            </p:nvSpPr>
            <p:spPr>
              <a:xfrm>
                <a:off x="3051978" y="4963247"/>
                <a:ext cx="6236194" cy="1868781"/>
              </a:xfrm>
              <a:prstGeom prst="rect">
                <a:avLst/>
              </a:prstGeom>
              <a:blipFill>
                <a:blip r:embed="rId3"/>
                <a:stretch>
                  <a:fillRect/>
                </a:stretch>
              </a:blipFill>
            </p:spPr>
            <p:txBody>
              <a:bodyPr/>
              <a:lstStyle/>
              <a:p>
                <a:r>
                  <a:rPr lang="en-GB">
                    <a:noFill/>
                  </a:rPr>
                  <a:t> </a:t>
                </a:r>
              </a:p>
            </p:txBody>
          </p:sp>
        </mc:Fallback>
      </mc:AlternateContent>
      <p:sp>
        <p:nvSpPr>
          <p:cNvPr id="3" name="Title 7">
            <a:extLst>
              <a:ext uri="{FF2B5EF4-FFF2-40B4-BE49-F238E27FC236}">
                <a16:creationId xmlns:a16="http://schemas.microsoft.com/office/drawing/2014/main" id="{14BE6229-7F4F-2422-E475-D92722DA83C2}"/>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16" fill="hold" nodeType="clickEffect">
                                  <p:stCondLst>
                                    <p:cond delay="0"/>
                                  </p:stCondLst>
                                  <p:childTnLst>
                                    <p:set>
                                      <p:cBhvr>
                                        <p:cTn id="6" dur="1" fill="hold">
                                          <p:stCondLst>
                                            <p:cond delay="0"/>
                                          </p:stCondLst>
                                        </p:cTn>
                                        <p:tgtEl>
                                          <p:spTgt spid="138248"/>
                                        </p:tgtEl>
                                        <p:attrNameLst>
                                          <p:attrName>style.visibility</p:attrName>
                                        </p:attrNameLst>
                                      </p:cBhvr>
                                      <p:to>
                                        <p:strVal val="visible"/>
                                      </p:to>
                                    </p:set>
                                    <p:animEffect transition="in" filter="plus(in)">
                                      <p:cBhvr>
                                        <p:cTn id="7" dur="2000"/>
                                        <p:tgtEl>
                                          <p:spTgt spid="13824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38255"/>
                                        </p:tgtEl>
                                        <p:attrNameLst>
                                          <p:attrName>style.visibility</p:attrName>
                                        </p:attrNameLst>
                                      </p:cBhvr>
                                      <p:to>
                                        <p:strVal val="visible"/>
                                      </p:to>
                                    </p:set>
                                    <p:animEffect transition="in" filter="strips(downRight)">
                                      <p:cBhvr>
                                        <p:cTn id="12" dur="2000"/>
                                        <p:tgtEl>
                                          <p:spTgt spid="138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E6234B4-87E7-2E2B-E6B3-001D89D18564}"/>
              </a:ext>
            </a:extLst>
          </p:cNvPr>
          <p:cNvSpPr>
            <a:spLocks noGrp="1" noChangeArrowheads="1"/>
          </p:cNvSpPr>
          <p:nvPr>
            <p:ph type="body" idx="1"/>
          </p:nvPr>
        </p:nvSpPr>
        <p:spPr bwMode="auto">
          <a:xfrm>
            <a:off x="417599" y="1118180"/>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lvl="1">
              <a:spcBef>
                <a:spcPct val="10000"/>
              </a:spcBef>
            </a:pPr>
            <a:r>
              <a:rPr lang="en-GB" altLang="es-MX" sz="2400" dirty="0">
                <a:cs typeface="Times New Roman" panose="02020603050405020304" pitchFamily="18" charset="0"/>
              </a:rPr>
              <a:t>In general,</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lvl="1">
              <a:spcBef>
                <a:spcPct val="10000"/>
              </a:spcBef>
            </a:pPr>
            <a:r>
              <a:rPr lang="en-GB" altLang="es-MX" sz="2400" dirty="0">
                <a:cs typeface="Times New Roman" panose="02020603050405020304" pitchFamily="18" charset="0"/>
              </a:rPr>
              <a:t>We say that </a:t>
            </a:r>
            <a:r>
              <a:rPr lang="en-GB" altLang="es-MX" sz="2400" i="1" dirty="0">
                <a:latin typeface="Times New Roman" panose="02020603050405020304" pitchFamily="18" charset="0"/>
                <a:cs typeface="Times New Roman" panose="02020603050405020304" pitchFamily="18" charset="0"/>
              </a:rPr>
              <a:t>Y</a:t>
            </a:r>
            <a:r>
              <a:rPr lang="en-GB" altLang="es-MX" sz="2400" dirty="0">
                <a:cs typeface="Times New Roman" panose="02020603050405020304" pitchFamily="18" charset="0"/>
              </a:rPr>
              <a:t> follows a Binomial distribution with parameters </a:t>
            </a:r>
            <a:r>
              <a:rPr lang="en-GB" altLang="es-MX" sz="2400" i="1" dirty="0">
                <a:latin typeface="Times New Roman" panose="02020603050405020304" pitchFamily="18" charset="0"/>
                <a:cs typeface="Times New Roman" panose="02020603050405020304" pitchFamily="18" charset="0"/>
              </a:rPr>
              <a:t>n</a:t>
            </a:r>
            <a:r>
              <a:rPr lang="en-GB" altLang="es-MX" sz="2400" dirty="0">
                <a:latin typeface="Times New Roman" panose="02020603050405020304" pitchFamily="18" charset="0"/>
                <a:cs typeface="Times New Roman" panose="02020603050405020304" pitchFamily="18" charset="0"/>
              </a:rPr>
              <a:t> </a:t>
            </a:r>
            <a:r>
              <a:rPr lang="en-GB" altLang="es-MX" sz="2400" dirty="0">
                <a:cs typeface="Times New Roman" panose="02020603050405020304" pitchFamily="18" charset="0"/>
              </a:rPr>
              <a:t>and </a:t>
            </a:r>
            <a:r>
              <a:rPr lang="en-GB" altLang="es-MX" sz="2400" i="1" dirty="0">
                <a:latin typeface="Times New Roman" panose="02020603050405020304" pitchFamily="18" charset="0"/>
                <a:cs typeface="Times New Roman" panose="02020603050405020304" pitchFamily="18" charset="0"/>
              </a:rPr>
              <a:t>p</a:t>
            </a:r>
            <a:r>
              <a:rPr lang="en-GB" altLang="es-MX" sz="2400" dirty="0">
                <a:cs typeface="Times New Roman" panose="02020603050405020304" pitchFamily="18" charset="0"/>
              </a:rPr>
              <a:t> denoted as </a:t>
            </a:r>
            <a:r>
              <a:rPr lang="en-GB" altLang="es-MX" sz="2400" i="1" dirty="0">
                <a:latin typeface="Times New Roman" panose="02020603050405020304" pitchFamily="18" charset="0"/>
                <a:cs typeface="Times New Roman" panose="02020603050405020304" pitchFamily="18" charset="0"/>
              </a:rPr>
              <a:t>Y</a:t>
            </a:r>
            <a:r>
              <a:rPr lang="en-GB" altLang="es-MX" sz="2400" dirty="0">
                <a:cs typeface="Times New Roman" panose="02020603050405020304" pitchFamily="18" charset="0"/>
              </a:rPr>
              <a:t> ~ Bin(</a:t>
            </a:r>
            <a:r>
              <a:rPr lang="en-GB" altLang="es-MX" sz="2400" i="1" dirty="0">
                <a:latin typeface="Times New Roman" panose="02020603050405020304" pitchFamily="18" charset="0"/>
                <a:cs typeface="Times New Roman" panose="02020603050405020304" pitchFamily="18" charset="0"/>
              </a:rPr>
              <a:t>n</a:t>
            </a:r>
            <a:r>
              <a:rPr lang="pl-PL" altLang="es-MX" sz="2400" dirty="0">
                <a:latin typeface="Times New Roman" panose="02020603050405020304" pitchFamily="18" charset="0"/>
                <a:cs typeface="Times New Roman" panose="02020603050405020304" pitchFamily="18" charset="0"/>
              </a:rPr>
              <a:t>,</a:t>
            </a:r>
            <a:r>
              <a:rPr lang="en-GB" altLang="es-MX" sz="2400" i="1" dirty="0">
                <a:latin typeface="Times New Roman" panose="02020603050405020304" pitchFamily="18" charset="0"/>
                <a:cs typeface="Times New Roman" panose="02020603050405020304" pitchFamily="18" charset="0"/>
              </a:rPr>
              <a:t>p</a:t>
            </a:r>
            <a:r>
              <a:rPr lang="en-GB" altLang="es-MX" sz="2400" dirty="0">
                <a:cs typeface="Times New Roman" panose="02020603050405020304" pitchFamily="18" charset="0"/>
              </a:rPr>
              <a:t>).</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lvl="1">
              <a:spcBef>
                <a:spcPct val="10000"/>
              </a:spcBef>
            </a:pPr>
            <a:r>
              <a:rPr lang="en-GB" altLang="es-MX" sz="2400" dirty="0">
                <a:cs typeface="Times New Roman" panose="02020603050405020304" pitchFamily="18" charset="0"/>
              </a:rPr>
              <a:t>Additionally:</a:t>
            </a:r>
          </a:p>
          <a:p>
            <a:pPr lvl="2">
              <a:spcBef>
                <a:spcPct val="10000"/>
              </a:spcBef>
            </a:pPr>
            <a:r>
              <a:rPr lang="en-GB" altLang="es-MX" sz="2560" i="1" dirty="0">
                <a:latin typeface="Times New Roman" panose="02020603050405020304" pitchFamily="18" charset="0"/>
                <a:cs typeface="Times New Roman" panose="02020603050405020304" pitchFamily="18" charset="0"/>
              </a:rPr>
              <a:t>E(Y)</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n</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p</a:t>
            </a:r>
            <a:r>
              <a:rPr lang="en-GB" altLang="es-MX" sz="2560" dirty="0">
                <a:latin typeface="Times New Roman" panose="02020603050405020304" pitchFamily="18" charset="0"/>
                <a:cs typeface="Times New Roman" panose="02020603050405020304" pitchFamily="18" charset="0"/>
              </a:rPr>
              <a:t>,</a:t>
            </a:r>
          </a:p>
          <a:p>
            <a:pPr lvl="2">
              <a:spcBef>
                <a:spcPct val="10000"/>
              </a:spcBef>
            </a:pPr>
            <a:r>
              <a:rPr lang="en-GB" altLang="es-MX" sz="2560" i="1" dirty="0">
                <a:latin typeface="Times New Roman" panose="02020603050405020304" pitchFamily="18" charset="0"/>
                <a:cs typeface="Times New Roman" panose="02020603050405020304" pitchFamily="18" charset="0"/>
              </a:rPr>
              <a:t>Var(Y)</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n</a:t>
            </a:r>
            <a:r>
              <a:rPr lang="en-GB" altLang="es-MX" sz="2560" dirty="0">
                <a:latin typeface="Times New Roman" panose="02020603050405020304" pitchFamily="18" charset="0"/>
                <a:cs typeface="Times New Roman" panose="02020603050405020304" pitchFamily="18" charset="0"/>
              </a:rPr>
              <a:t> * </a:t>
            </a:r>
            <a:r>
              <a:rPr lang="en-GB" altLang="es-MX" sz="2560" i="1" dirty="0">
                <a:latin typeface="Times New Roman" panose="02020603050405020304" pitchFamily="18" charset="0"/>
                <a:cs typeface="Times New Roman" panose="02020603050405020304" pitchFamily="18" charset="0"/>
              </a:rPr>
              <a:t>p * (1-p)</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p:txBody>
      </p:sp>
      <p:graphicFrame>
        <p:nvGraphicFramePr>
          <p:cNvPr id="56324" name="Object 4">
            <a:extLst>
              <a:ext uri="{FF2B5EF4-FFF2-40B4-BE49-F238E27FC236}">
                <a16:creationId xmlns:a16="http://schemas.microsoft.com/office/drawing/2014/main" id="{63A9E14F-44B5-B06B-EB81-33D7D3592791}"/>
              </a:ext>
            </a:extLst>
          </p:cNvPr>
          <p:cNvGraphicFramePr>
            <a:graphicFrameLocks noChangeAspect="1"/>
          </p:cNvGraphicFramePr>
          <p:nvPr/>
        </p:nvGraphicFramePr>
        <p:xfrm>
          <a:off x="1960563" y="1827213"/>
          <a:ext cx="6419850" cy="1112837"/>
        </p:xfrm>
        <a:graphic>
          <a:graphicData uri="http://schemas.openxmlformats.org/presentationml/2006/ole">
            <mc:AlternateContent xmlns:mc="http://schemas.openxmlformats.org/markup-compatibility/2006">
              <mc:Choice xmlns:v="urn:schemas-microsoft-com:vml" Requires="v">
                <p:oleObj name="Equation" r:id="rId3" imgW="2641600" imgH="457200" progId="Equation.3">
                  <p:embed/>
                </p:oleObj>
              </mc:Choice>
              <mc:Fallback>
                <p:oleObj name="Equation" r:id="rId3" imgW="2641600" imgH="457200" progId="Equation.3">
                  <p:embed/>
                  <p:pic>
                    <p:nvPicPr>
                      <p:cNvPr id="56324" name="Object 4">
                        <a:extLst>
                          <a:ext uri="{FF2B5EF4-FFF2-40B4-BE49-F238E27FC236}">
                            <a16:creationId xmlns:a16="http://schemas.microsoft.com/office/drawing/2014/main" id="{63A9E14F-44B5-B06B-EB81-33D7D35927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0563" y="1827213"/>
                        <a:ext cx="6419850" cy="1112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7">
            <a:extLst>
              <a:ext uri="{FF2B5EF4-FFF2-40B4-BE49-F238E27FC236}">
                <a16:creationId xmlns:a16="http://schemas.microsoft.com/office/drawing/2014/main" id="{97F997A3-B4B8-A467-EA40-BA8CA1C82242}"/>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DB213FD3-6871-27CC-9F10-5BAEB231E686}"/>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pic>
        <p:nvPicPr>
          <p:cNvPr id="6" name="Picture 5">
            <a:extLst>
              <a:ext uri="{FF2B5EF4-FFF2-40B4-BE49-F238E27FC236}">
                <a16:creationId xmlns:a16="http://schemas.microsoft.com/office/drawing/2014/main" id="{7D28C011-9AE6-5134-A4EB-380004C8E10C}"/>
              </a:ext>
            </a:extLst>
          </p:cNvPr>
          <p:cNvPicPr>
            <a:picLocks noChangeAspect="1"/>
          </p:cNvPicPr>
          <p:nvPr/>
        </p:nvPicPr>
        <p:blipFill>
          <a:blip r:embed="rId3"/>
          <a:stretch>
            <a:fillRect/>
          </a:stretch>
        </p:blipFill>
        <p:spPr>
          <a:xfrm>
            <a:off x="2437797" y="1100687"/>
            <a:ext cx="8127618" cy="5113826"/>
          </a:xfrm>
          <a:prstGeom prst="rect">
            <a:avLst/>
          </a:prstGeom>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62" name="Text Placeholder 1">
            <a:extLst>
              <a:ext uri="{FF2B5EF4-FFF2-40B4-BE49-F238E27FC236}">
                <a16:creationId xmlns:a16="http://schemas.microsoft.com/office/drawing/2014/main" id="{8AB27DB4-6B12-D03A-2423-35329BFF04B9}"/>
              </a:ext>
            </a:extLst>
          </p:cNvPr>
          <p:cNvSpPr>
            <a:spLocks noGrp="1"/>
          </p:cNvSpPr>
          <p:nvPr>
            <p:ph type="body" sz="quarter" idx="27"/>
          </p:nvPr>
        </p:nvSpPr>
        <p:spPr>
          <a:xfrm>
            <a:off x="425373" y="6764623"/>
            <a:ext cx="3886200" cy="443595"/>
          </a:xfrm>
        </p:spPr>
        <p:txBody>
          <a:bodyPr/>
          <a:lstStyle/>
          <a:p>
            <a:endParaRPr lang="en-US"/>
          </a:p>
        </p:txBody>
      </p:sp>
      <p:sp>
        <p:nvSpPr>
          <p:cNvPr id="2" name="Title 7">
            <a:extLst>
              <a:ext uri="{FF2B5EF4-FFF2-40B4-BE49-F238E27FC236}">
                <a16:creationId xmlns:a16="http://schemas.microsoft.com/office/drawing/2014/main" id="{AC179C02-F63E-CBD4-A804-60D6028456AE}"/>
              </a:ext>
            </a:extLst>
          </p:cNvPr>
          <p:cNvSpPr>
            <a:spLocks noGrp="1"/>
          </p:cNvSpPr>
          <p:nvPr>
            <p:ph type="title"/>
          </p:nvPr>
        </p:nvSpPr>
        <p:spPr>
          <a:xfrm>
            <a:off x="417599" y="417515"/>
            <a:ext cx="12168000" cy="300252"/>
          </a:xfrm>
        </p:spPr>
        <p:txBody>
          <a:bodyPr anchor="t">
            <a:normAutofit/>
          </a:bodyPr>
          <a:lstStyle/>
          <a:p>
            <a:r>
              <a:rPr lang="pl-PL"/>
              <a:t>Modelling Uncertainty</a:t>
            </a:r>
            <a:endParaRPr lang="en-US" dirty="0"/>
          </a:p>
        </p:txBody>
      </p:sp>
      <p:graphicFrame>
        <p:nvGraphicFramePr>
          <p:cNvPr id="60464" name="Rectangle 2">
            <a:extLst>
              <a:ext uri="{FF2B5EF4-FFF2-40B4-BE49-F238E27FC236}">
                <a16:creationId xmlns:a16="http://schemas.microsoft.com/office/drawing/2014/main" id="{A9C36297-DF9F-0EB6-2A35-FD5A65B47BA4}"/>
              </a:ext>
            </a:extLst>
          </p:cNvPr>
          <p:cNvGraphicFramePr/>
          <p:nvPr/>
        </p:nvGraphicFramePr>
        <p:xfrm>
          <a:off x="408971" y="1749425"/>
          <a:ext cx="12159108"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p:cNvSpPr>
            <a:spLocks noGrp="1"/>
          </p:cNvSpPr>
          <p:nvPr>
            <p:ph type="body" sz="quarter" idx="12"/>
          </p:nvPr>
        </p:nvSpPr>
        <p:spPr>
          <a:xfrm>
            <a:off x="417514" y="1087199"/>
            <a:ext cx="12171888" cy="5148001"/>
          </a:xfrm>
        </p:spPr>
        <p:txBody>
          <a:bodyPr>
            <a:normAutofit/>
          </a:bodyPr>
          <a:lstStyle/>
          <a:p>
            <a:r>
              <a:rPr lang="pl-PL" dirty="0"/>
              <a:t>1. Financial Risks Review</a:t>
            </a:r>
            <a:endParaRPr lang="en-GB" dirty="0"/>
          </a:p>
        </p:txBody>
      </p:sp>
    </p:spTree>
    <p:extLst>
      <p:ext uri="{BB962C8B-B14F-4D97-AF65-F5344CB8AC3E}">
        <p14:creationId xmlns:p14="http://schemas.microsoft.com/office/powerpoint/2010/main" val="1264641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023" name="Picture 7">
            <a:extLst>
              <a:ext uri="{FF2B5EF4-FFF2-40B4-BE49-F238E27FC236}">
                <a16:creationId xmlns:a16="http://schemas.microsoft.com/office/drawing/2014/main" id="{A2B06BAB-E525-B3DD-5D15-D40EBCD6A3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2779" y="1350316"/>
            <a:ext cx="8124613" cy="5118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020" name="Group 4">
            <a:extLst>
              <a:ext uri="{FF2B5EF4-FFF2-40B4-BE49-F238E27FC236}">
                <a16:creationId xmlns:a16="http://schemas.microsoft.com/office/drawing/2014/main" id="{B0BD0C91-A153-95B5-53F2-94975252F09B}"/>
              </a:ext>
            </a:extLst>
          </p:cNvPr>
          <p:cNvGrpSpPr>
            <a:grpSpLocks/>
          </p:cNvGrpSpPr>
          <p:nvPr/>
        </p:nvGrpSpPr>
        <p:grpSpPr bwMode="auto">
          <a:xfrm>
            <a:off x="4267783" y="2523651"/>
            <a:ext cx="1183641" cy="2827867"/>
            <a:chOff x="2290" y="1552"/>
            <a:chExt cx="699" cy="1394"/>
          </a:xfrm>
        </p:grpSpPr>
        <p:sp>
          <p:nvSpPr>
            <p:cNvPr id="214021" name="Text Box 5">
              <a:extLst>
                <a:ext uri="{FF2B5EF4-FFF2-40B4-BE49-F238E27FC236}">
                  <a16:creationId xmlns:a16="http://schemas.microsoft.com/office/drawing/2014/main" id="{18B108DE-1291-9FE7-DB7E-EC3376E3EFCB}"/>
                </a:ext>
              </a:extLst>
            </p:cNvPr>
            <p:cNvSpPr txBox="1">
              <a:spLocks noChangeArrowheads="1"/>
            </p:cNvSpPr>
            <p:nvPr/>
          </p:nvSpPr>
          <p:spPr bwMode="auto">
            <a:xfrm>
              <a:off x="2290" y="1552"/>
              <a:ext cx="699" cy="305"/>
            </a:xfrm>
            <a:prstGeom prst="rect">
              <a:avLst/>
            </a:prstGeom>
            <a:solidFill>
              <a:schemeClr val="accent4">
                <a:lumMod val="60000"/>
                <a:lumOff val="40000"/>
              </a:schemeClr>
            </a:solidFill>
            <a:ln>
              <a:noFill/>
            </a:ln>
            <a:effectLst/>
          </p:spPr>
          <p:txBody>
            <a:bodyPr>
              <a:spAutoFit/>
            </a:bodyPr>
            <a:lstStyle/>
            <a:p>
              <a:pPr eaLnBrk="1" hangingPunct="1">
                <a:spcBef>
                  <a:spcPct val="50000"/>
                </a:spcBef>
                <a:defRPr/>
              </a:pPr>
              <a:r>
                <a:rPr lang="en-GB" sz="1707" dirty="0"/>
                <a:t>Expected value</a:t>
              </a:r>
            </a:p>
          </p:txBody>
        </p:sp>
        <p:sp>
          <p:nvSpPr>
            <p:cNvPr id="62471" name="Line 6">
              <a:extLst>
                <a:ext uri="{FF2B5EF4-FFF2-40B4-BE49-F238E27FC236}">
                  <a16:creationId xmlns:a16="http://schemas.microsoft.com/office/drawing/2014/main" id="{83DA5149-90E3-3EA2-15F1-32464A5CEEFB}"/>
                </a:ext>
              </a:extLst>
            </p:cNvPr>
            <p:cNvSpPr>
              <a:spLocks noChangeShapeType="1"/>
            </p:cNvSpPr>
            <p:nvPr/>
          </p:nvSpPr>
          <p:spPr bwMode="auto">
            <a:xfrm flipV="1">
              <a:off x="2291" y="1552"/>
              <a:ext cx="1" cy="1394"/>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sz="2048"/>
            </a:p>
          </p:txBody>
        </p:sp>
      </p:grpSp>
      <p:sp>
        <p:nvSpPr>
          <p:cNvPr id="214024" name="Text Box 8">
            <a:extLst>
              <a:ext uri="{FF2B5EF4-FFF2-40B4-BE49-F238E27FC236}">
                <a16:creationId xmlns:a16="http://schemas.microsoft.com/office/drawing/2014/main" id="{22FBA56E-38F7-5D9A-2757-5398FBC72C8B}"/>
              </a:ext>
            </a:extLst>
          </p:cNvPr>
          <p:cNvSpPr txBox="1">
            <a:spLocks noChangeArrowheads="1"/>
          </p:cNvSpPr>
          <p:nvPr/>
        </p:nvSpPr>
        <p:spPr bwMode="auto">
          <a:xfrm>
            <a:off x="9015660" y="2827462"/>
            <a:ext cx="961813" cy="749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spcBef>
                <a:spcPct val="50000"/>
              </a:spcBef>
            </a:pPr>
            <a:r>
              <a:rPr lang="es-MX" altLang="es-MX" sz="1707" dirty="0"/>
              <a:t>n = 50</a:t>
            </a:r>
          </a:p>
          <a:p>
            <a:pPr eaLnBrk="1" hangingPunct="1">
              <a:spcBef>
                <a:spcPct val="50000"/>
              </a:spcBef>
            </a:pPr>
            <a:r>
              <a:rPr lang="es-MX" altLang="es-MX" sz="1707" dirty="0"/>
              <a:t>p = 0.15</a:t>
            </a:r>
            <a:endParaRPr lang="en-US" altLang="es-MX" sz="1707" dirty="0"/>
          </a:p>
        </p:txBody>
      </p:sp>
      <p:sp>
        <p:nvSpPr>
          <p:cNvPr id="2" name="CuadroTexto 1">
            <a:extLst>
              <a:ext uri="{FF2B5EF4-FFF2-40B4-BE49-F238E27FC236}">
                <a16:creationId xmlns:a16="http://schemas.microsoft.com/office/drawing/2014/main" id="{5644F141-BEBA-DDBD-5B8D-2B5E6C69E177}"/>
              </a:ext>
            </a:extLst>
          </p:cNvPr>
          <p:cNvSpPr txBox="1"/>
          <p:nvPr/>
        </p:nvSpPr>
        <p:spPr>
          <a:xfrm>
            <a:off x="5911460" y="5908675"/>
            <a:ext cx="1645038" cy="407484"/>
          </a:xfrm>
          <a:prstGeom prst="rect">
            <a:avLst/>
          </a:prstGeom>
          <a:solidFill>
            <a:schemeClr val="bg1"/>
          </a:solidFill>
        </p:spPr>
        <p:txBody>
          <a:bodyPr wrap="square" rtlCol="0">
            <a:spAutoFit/>
          </a:bodyPr>
          <a:lstStyle/>
          <a:p>
            <a:r>
              <a:rPr lang="en-GB" sz="2048" dirty="0"/>
              <a:t>Successes</a:t>
            </a:r>
          </a:p>
        </p:txBody>
      </p:sp>
      <p:sp>
        <p:nvSpPr>
          <p:cNvPr id="3" name="CuadroTexto 2">
            <a:extLst>
              <a:ext uri="{FF2B5EF4-FFF2-40B4-BE49-F238E27FC236}">
                <a16:creationId xmlns:a16="http://schemas.microsoft.com/office/drawing/2014/main" id="{92E4FA3E-D55B-DF25-455D-D57EF98D9254}"/>
              </a:ext>
            </a:extLst>
          </p:cNvPr>
          <p:cNvSpPr txBox="1"/>
          <p:nvPr/>
        </p:nvSpPr>
        <p:spPr>
          <a:xfrm rot="16200000">
            <a:off x="1659588" y="3867653"/>
            <a:ext cx="1521380" cy="407484"/>
          </a:xfrm>
          <a:prstGeom prst="rect">
            <a:avLst/>
          </a:prstGeom>
          <a:solidFill>
            <a:schemeClr val="bg1"/>
          </a:solidFill>
        </p:spPr>
        <p:txBody>
          <a:bodyPr wrap="square" rtlCol="0">
            <a:spAutoFit/>
          </a:bodyPr>
          <a:lstStyle/>
          <a:p>
            <a:r>
              <a:rPr lang="en-GB" sz="2048" dirty="0"/>
              <a:t>Probability</a:t>
            </a:r>
          </a:p>
        </p:txBody>
      </p:sp>
      <p:sp>
        <p:nvSpPr>
          <p:cNvPr id="4" name="CuadroTexto 3">
            <a:extLst>
              <a:ext uri="{FF2B5EF4-FFF2-40B4-BE49-F238E27FC236}">
                <a16:creationId xmlns:a16="http://schemas.microsoft.com/office/drawing/2014/main" id="{5D01B0C2-C043-8005-4145-A3329667C6C5}"/>
              </a:ext>
            </a:extLst>
          </p:cNvPr>
          <p:cNvSpPr txBox="1"/>
          <p:nvPr/>
        </p:nvSpPr>
        <p:spPr>
          <a:xfrm>
            <a:off x="4154645" y="1479013"/>
            <a:ext cx="4341264" cy="407484"/>
          </a:xfrm>
          <a:prstGeom prst="rect">
            <a:avLst/>
          </a:prstGeom>
          <a:solidFill>
            <a:schemeClr val="bg1"/>
          </a:solidFill>
        </p:spPr>
        <p:txBody>
          <a:bodyPr wrap="square" rtlCol="0">
            <a:spAutoFit/>
          </a:bodyPr>
          <a:lstStyle/>
          <a:p>
            <a:r>
              <a:rPr lang="en-GB" sz="2048" dirty="0"/>
              <a:t>Probability Mass/Density Function</a:t>
            </a:r>
          </a:p>
        </p:txBody>
      </p:sp>
      <p:sp>
        <p:nvSpPr>
          <p:cNvPr id="5" name="Title 7">
            <a:extLst>
              <a:ext uri="{FF2B5EF4-FFF2-40B4-BE49-F238E27FC236}">
                <a16:creationId xmlns:a16="http://schemas.microsoft.com/office/drawing/2014/main" id="{44B2BE2A-5A4F-0881-B2D5-9FEBA02F6B59}"/>
              </a:ext>
            </a:extLst>
          </p:cNvPr>
          <p:cNvSpPr>
            <a:spLocks noGrp="1"/>
          </p:cNvSpPr>
          <p:nvPr>
            <p:ph type="title"/>
          </p:nvPr>
        </p:nvSpPr>
        <p:spPr>
          <a:xfrm>
            <a:off x="417599" y="417515"/>
            <a:ext cx="12168000" cy="300252"/>
          </a:xfrm>
        </p:spPr>
        <p:txBody>
          <a:bodyPr/>
          <a:lstStyle/>
          <a:p>
            <a:r>
              <a:rPr lang="pl-PL" dirty="0"/>
              <a:t>Modelling Uncertainty</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214023"/>
                                        </p:tgtEl>
                                        <p:attrNameLst>
                                          <p:attrName>style.visibility</p:attrName>
                                        </p:attrNameLst>
                                      </p:cBhvr>
                                      <p:to>
                                        <p:strVal val="visible"/>
                                      </p:to>
                                    </p:set>
                                    <p:animEffect transition="in" filter="fade">
                                      <p:cBhvr>
                                        <p:cTn id="7" dur="1000"/>
                                        <p:tgtEl>
                                          <p:spTgt spid="214023"/>
                                        </p:tgtEl>
                                      </p:cBhvr>
                                    </p:animEffect>
                                    <p:anim calcmode="lin" valueType="num">
                                      <p:cBhvr>
                                        <p:cTn id="8" dur="1000" fill="hold"/>
                                        <p:tgtEl>
                                          <p:spTgt spid="214023"/>
                                        </p:tgtEl>
                                        <p:attrNameLst>
                                          <p:attrName>ppt_x</p:attrName>
                                        </p:attrNameLst>
                                      </p:cBhvr>
                                      <p:tavLst>
                                        <p:tav tm="0">
                                          <p:val>
                                            <p:strVal val="#ppt_x"/>
                                          </p:val>
                                        </p:tav>
                                        <p:tav tm="100000">
                                          <p:val>
                                            <p:strVal val="#ppt_x"/>
                                          </p:val>
                                        </p:tav>
                                      </p:tavLst>
                                    </p:anim>
                                    <p:anim calcmode="lin" valueType="num">
                                      <p:cBhvr>
                                        <p:cTn id="9" dur="1000" fill="hold"/>
                                        <p:tgtEl>
                                          <p:spTgt spid="21402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4" presetClass="entr" presetSubtype="16" fill="hold" nodeType="afterEffect">
                                  <p:stCondLst>
                                    <p:cond delay="0"/>
                                  </p:stCondLst>
                                  <p:childTnLst>
                                    <p:set>
                                      <p:cBhvr>
                                        <p:cTn id="12" dur="1" fill="hold">
                                          <p:stCondLst>
                                            <p:cond delay="0"/>
                                          </p:stCondLst>
                                        </p:cTn>
                                        <p:tgtEl>
                                          <p:spTgt spid="214024"/>
                                        </p:tgtEl>
                                        <p:attrNameLst>
                                          <p:attrName>style.visibility</p:attrName>
                                        </p:attrNameLst>
                                      </p:cBhvr>
                                      <p:to>
                                        <p:strVal val="visible"/>
                                      </p:to>
                                    </p:set>
                                    <p:animEffect transition="in" filter="box(in)">
                                      <p:cBhvr>
                                        <p:cTn id="13" dur="5000"/>
                                        <p:tgtEl>
                                          <p:spTgt spid="214024"/>
                                        </p:tgtEl>
                                      </p:cBhvr>
                                    </p:animEffect>
                                  </p:childTnLst>
                                </p:cTn>
                              </p:par>
                            </p:childTnLst>
                          </p:cTn>
                        </p:par>
                        <p:par>
                          <p:cTn id="14" fill="hold" nodeType="afterGroup">
                            <p:stCondLst>
                              <p:cond delay="6000"/>
                            </p:stCondLst>
                            <p:childTnLst>
                              <p:par>
                                <p:cTn id="15" presetID="31" presetClass="entr" presetSubtype="0" fill="hold" nodeType="afterEffect">
                                  <p:stCondLst>
                                    <p:cond delay="0"/>
                                  </p:stCondLst>
                                  <p:iterate type="lt">
                                    <p:tmPct val="5000"/>
                                  </p:iterate>
                                  <p:childTnLst>
                                    <p:set>
                                      <p:cBhvr>
                                        <p:cTn id="16" dur="1" fill="hold">
                                          <p:stCondLst>
                                            <p:cond delay="0"/>
                                          </p:stCondLst>
                                        </p:cTn>
                                        <p:tgtEl>
                                          <p:spTgt spid="214020"/>
                                        </p:tgtEl>
                                        <p:attrNameLst>
                                          <p:attrName>style.visibility</p:attrName>
                                        </p:attrNameLst>
                                      </p:cBhvr>
                                      <p:to>
                                        <p:strVal val="visible"/>
                                      </p:to>
                                    </p:set>
                                    <p:anim calcmode="lin" valueType="num">
                                      <p:cBhvr>
                                        <p:cTn id="17" dur="5000" fill="hold"/>
                                        <p:tgtEl>
                                          <p:spTgt spid="214020"/>
                                        </p:tgtEl>
                                        <p:attrNameLst>
                                          <p:attrName>ppt_w</p:attrName>
                                        </p:attrNameLst>
                                      </p:cBhvr>
                                      <p:tavLst>
                                        <p:tav tm="0">
                                          <p:val>
                                            <p:fltVal val="0"/>
                                          </p:val>
                                        </p:tav>
                                        <p:tav tm="100000">
                                          <p:val>
                                            <p:strVal val="#ppt_w"/>
                                          </p:val>
                                        </p:tav>
                                      </p:tavLst>
                                    </p:anim>
                                    <p:anim calcmode="lin" valueType="num">
                                      <p:cBhvr>
                                        <p:cTn id="18" dur="5000" fill="hold"/>
                                        <p:tgtEl>
                                          <p:spTgt spid="214020"/>
                                        </p:tgtEl>
                                        <p:attrNameLst>
                                          <p:attrName>ppt_h</p:attrName>
                                        </p:attrNameLst>
                                      </p:cBhvr>
                                      <p:tavLst>
                                        <p:tav tm="0">
                                          <p:val>
                                            <p:fltVal val="0"/>
                                          </p:val>
                                        </p:tav>
                                        <p:tav tm="100000">
                                          <p:val>
                                            <p:strVal val="#ppt_h"/>
                                          </p:val>
                                        </p:tav>
                                      </p:tavLst>
                                    </p:anim>
                                    <p:anim calcmode="lin" valueType="num">
                                      <p:cBhvr>
                                        <p:cTn id="19" dur="5000" fill="hold"/>
                                        <p:tgtEl>
                                          <p:spTgt spid="214020"/>
                                        </p:tgtEl>
                                        <p:attrNameLst>
                                          <p:attrName>style.rotation</p:attrName>
                                        </p:attrNameLst>
                                      </p:cBhvr>
                                      <p:tavLst>
                                        <p:tav tm="0">
                                          <p:val>
                                            <p:fltVal val="90"/>
                                          </p:val>
                                        </p:tav>
                                        <p:tav tm="100000">
                                          <p:val>
                                            <p:fltVal val="0"/>
                                          </p:val>
                                        </p:tav>
                                      </p:tavLst>
                                    </p:anim>
                                    <p:animEffect transition="in" filter="fade">
                                      <p:cBhvr>
                                        <p:cTn id="20" dur="5000"/>
                                        <p:tgtEl>
                                          <p:spTgt spid="2140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2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p:cNvSpPr>
            <a:spLocks noGrp="1"/>
          </p:cNvSpPr>
          <p:nvPr>
            <p:ph type="body" sz="quarter" idx="12"/>
          </p:nvPr>
        </p:nvSpPr>
        <p:spPr>
          <a:xfrm>
            <a:off x="417514" y="1087199"/>
            <a:ext cx="12171888" cy="5148001"/>
          </a:xfrm>
        </p:spPr>
        <p:txBody>
          <a:bodyPr>
            <a:normAutofit/>
          </a:bodyPr>
          <a:lstStyle/>
          <a:p>
            <a:r>
              <a:rPr lang="pl-PL" dirty="0"/>
              <a:t>3. Credit Risk Modelling</a:t>
            </a:r>
            <a:endParaRPr lang="en-GB" dirty="0"/>
          </a:p>
        </p:txBody>
      </p:sp>
    </p:spTree>
    <p:extLst>
      <p:ext uri="{BB962C8B-B14F-4D97-AF65-F5344CB8AC3E}">
        <p14:creationId xmlns:p14="http://schemas.microsoft.com/office/powerpoint/2010/main" val="34885307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99" name="Text Placeholder 1">
            <a:extLst>
              <a:ext uri="{FF2B5EF4-FFF2-40B4-BE49-F238E27FC236}">
                <a16:creationId xmlns:a16="http://schemas.microsoft.com/office/drawing/2014/main" id="{8DF1A428-5DCE-D01E-01FC-D51FAA956A1F}"/>
              </a:ext>
            </a:extLst>
          </p:cNvPr>
          <p:cNvSpPr>
            <a:spLocks noGrp="1"/>
          </p:cNvSpPr>
          <p:nvPr>
            <p:ph type="body" sz="quarter" idx="29"/>
          </p:nvPr>
        </p:nvSpPr>
        <p:spPr>
          <a:xfrm>
            <a:off x="425373" y="6764623"/>
            <a:ext cx="3886200" cy="443595"/>
          </a:xfrm>
        </p:spPr>
        <p:txBody>
          <a:bodyPr/>
          <a:lstStyle/>
          <a:p>
            <a:endParaRPr lang="en-US"/>
          </a:p>
        </p:txBody>
      </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B560CA34-5A01-B6E2-AEF9-6BF799FEC567}"/>
                  </a:ext>
                </a:extLst>
              </p:cNvPr>
              <p:cNvSpPr txBox="1">
                <a:spLocks noChangeArrowheads="1"/>
              </p:cNvSpPr>
              <p:nvPr/>
            </p:nvSpPr>
            <p:spPr bwMode="auto">
              <a:xfrm>
                <a:off x="417599" y="1644649"/>
                <a:ext cx="10601500" cy="5119973"/>
              </a:xfrm>
              <a:prstGeom prst="rect">
                <a:avLst/>
              </a:prstGeom>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lIns="0" tIns="0" rIns="0" bIns="0" numCol="1" rtlCol="0" anchor="t" anchorCtr="0" compatLnSpc="1">
                <a:prstTxWarp prst="textNoShape">
                  <a:avLst/>
                </a:prstTxWarp>
                <a:no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a:lstStyle>
              <a:p>
                <a:pPr defTabSz="975208" eaLnBrk="1" hangingPunct="1">
                  <a:lnSpc>
                    <a:spcPct val="102000"/>
                  </a:lnSpc>
                  <a:spcBef>
                    <a:spcPts val="600"/>
                  </a:spcBef>
                  <a:spcAft>
                    <a:spcPts val="600"/>
                  </a:spcAft>
                  <a:buClr>
                    <a:srgbClr val="DB0011"/>
                  </a:buClr>
                  <a:buSzPct val="80000"/>
                  <a:buFont typeface="Wingdings" panose="05000000000000000000" pitchFamily="2" charset="2"/>
                  <a:buChar char=""/>
                </a:pPr>
                <a:r>
                  <a:rPr lang="en-US" altLang="es-MX" sz="2400" dirty="0">
                    <a:solidFill>
                      <a:srgbClr val="333333"/>
                    </a:solidFill>
                  </a:rPr>
                  <a:t>Random experiment: lend money (</a:t>
                </a:r>
                <a:r>
                  <a:rPr lang="en-US" altLang="es-MX" sz="2400" i="1" dirty="0">
                    <a:solidFill>
                      <a:srgbClr val="333333"/>
                    </a:solidFill>
                  </a:rPr>
                  <a:t>M</a:t>
                </a:r>
                <a:r>
                  <a:rPr lang="en-US" altLang="es-MX" sz="2400" dirty="0">
                    <a:solidFill>
                      <a:srgbClr val="333333"/>
                    </a:solidFill>
                  </a:rPr>
                  <a:t> zloty) and record the result (“I lose“, “I don´t lose”).</a:t>
                </a:r>
              </a:p>
              <a:p>
                <a:pPr defTabSz="975208" eaLnBrk="1" hangingPunct="1">
                  <a:lnSpc>
                    <a:spcPct val="102000"/>
                  </a:lnSpc>
                  <a:spcBef>
                    <a:spcPts val="600"/>
                  </a:spcBef>
                  <a:spcAft>
                    <a:spcPts val="600"/>
                  </a:spcAft>
                  <a:buClr>
                    <a:srgbClr val="DB0011"/>
                  </a:buClr>
                  <a:buSzPct val="80000"/>
                  <a:buFont typeface="Wingdings" panose="05000000000000000000" pitchFamily="2" charset="2"/>
                  <a:buChar char=""/>
                </a:pPr>
                <a:r>
                  <a:rPr lang="en-US" altLang="es-MX" sz="2400" dirty="0">
                    <a:solidFill>
                      <a:srgbClr val="333333"/>
                    </a:solidFill>
                  </a:rPr>
                  <a:t>Let </a:t>
                </a:r>
                <a:r>
                  <a:rPr lang="en-US" altLang="es-MX" sz="2400" i="1" dirty="0">
                    <a:solidFill>
                      <a:srgbClr val="333333"/>
                    </a:solidFill>
                  </a:rPr>
                  <a:t>L</a:t>
                </a:r>
                <a:r>
                  <a:rPr lang="en-US" altLang="es-MX" sz="2400" dirty="0">
                    <a:solidFill>
                      <a:srgbClr val="333333"/>
                    </a:solidFill>
                  </a:rPr>
                  <a:t> be the r</a:t>
                </a:r>
                <a:r>
                  <a:rPr lang="pl-PL" altLang="es-MX" sz="2400" dirty="0">
                    <a:solidFill>
                      <a:srgbClr val="333333"/>
                    </a:solidFill>
                  </a:rPr>
                  <a:t>.</a:t>
                </a:r>
                <a:r>
                  <a:rPr lang="en-US" altLang="es-MX" sz="2400" dirty="0">
                    <a:solidFill>
                      <a:srgbClr val="333333"/>
                    </a:solidFill>
                  </a:rPr>
                  <a:t>v</a:t>
                </a:r>
                <a:r>
                  <a:rPr lang="pl-PL" altLang="es-MX" sz="2400" dirty="0">
                    <a:solidFill>
                      <a:srgbClr val="333333"/>
                    </a:solidFill>
                  </a:rPr>
                  <a:t>.</a:t>
                </a:r>
                <a:r>
                  <a:rPr lang="en-US" altLang="es-MX" sz="2400" dirty="0">
                    <a:solidFill>
                      <a:srgbClr val="333333"/>
                    </a:solidFill>
                  </a:rPr>
                  <a:t> that records the result of the -random- experiment. </a:t>
                </a:r>
              </a:p>
              <a:p>
                <a:pPr defTabSz="975208" eaLnBrk="1" hangingPunct="1">
                  <a:lnSpc>
                    <a:spcPct val="102000"/>
                  </a:lnSpc>
                  <a:spcBef>
                    <a:spcPts val="600"/>
                  </a:spcBef>
                  <a:spcAft>
                    <a:spcPts val="600"/>
                  </a:spcAft>
                  <a:buClr>
                    <a:srgbClr val="DB0011"/>
                  </a:buClr>
                  <a:buSzPct val="80000"/>
                  <a:buFont typeface="Wingdings" panose="05000000000000000000" pitchFamily="2" charset="2"/>
                  <a:buChar char=""/>
                </a:pPr>
                <a:r>
                  <a:rPr lang="en-US" altLang="es-MX" sz="2400" dirty="0">
                    <a:solidFill>
                      <a:srgbClr val="333333"/>
                    </a:solidFill>
                  </a:rPr>
                  <a:t>Code the results:</a:t>
                </a:r>
              </a:p>
              <a:p>
                <a:pPr marL="0" lvl="1" indent="0" defTabSz="975208" eaLnBrk="1" hangingPunct="1">
                  <a:lnSpc>
                    <a:spcPct val="102000"/>
                  </a:lnSpc>
                  <a:spcBef>
                    <a:spcPts val="600"/>
                  </a:spcBef>
                  <a:spcAft>
                    <a:spcPts val="600"/>
                  </a:spcAft>
                  <a:buClr>
                    <a:srgbClr val="DB0011"/>
                  </a:buClr>
                  <a:buSzPct val="80000"/>
                  <a:buNone/>
                </a:pPr>
                <a:r>
                  <a:rPr lang="pl-PL" altLang="es-MX" sz="2400" dirty="0">
                    <a:solidFill>
                      <a:srgbClr val="333333"/>
                    </a:solidFill>
                  </a:rPr>
                  <a:t>	</a:t>
                </a:r>
                <a14:m>
                  <m:oMath xmlns:m="http://schemas.openxmlformats.org/officeDocument/2006/math">
                    <m:r>
                      <a:rPr lang="en-US" altLang="es-MX" sz="2400" i="1">
                        <a:solidFill>
                          <a:srgbClr val="333333"/>
                        </a:solidFill>
                        <a:latin typeface="Cambria Math" panose="02040503050406030204" pitchFamily="18" charset="0"/>
                      </a:rPr>
                      <m:t>𝐿</m:t>
                    </m:r>
                    <m:r>
                      <a:rPr lang="en-US" altLang="es-MX" sz="2400" i="1">
                        <a:solidFill>
                          <a:srgbClr val="333333"/>
                        </a:solidFill>
                        <a:latin typeface="Cambria Math" panose="02040503050406030204" pitchFamily="18" charset="0"/>
                      </a:rPr>
                      <m:t>= </m:t>
                    </m:r>
                    <m:d>
                      <m:dPr>
                        <m:begChr m:val="{"/>
                        <m:endChr m:val=""/>
                        <m:ctrlPr>
                          <a:rPr lang="en-US" altLang="es-MX" sz="2400" i="1">
                            <a:solidFill>
                              <a:srgbClr val="333333"/>
                            </a:solidFill>
                            <a:latin typeface="Cambria Math" panose="02040503050406030204" pitchFamily="18" charset="0"/>
                          </a:rPr>
                        </m:ctrlPr>
                      </m:dPr>
                      <m:e>
                        <m:eqArr>
                          <m:eqArrPr>
                            <m:ctrlPr>
                              <a:rPr lang="en-US" altLang="es-MX" sz="2400" i="1">
                                <a:solidFill>
                                  <a:srgbClr val="333333"/>
                                </a:solidFill>
                                <a:latin typeface="Cambria Math" panose="02040503050406030204" pitchFamily="18" charset="0"/>
                              </a:rPr>
                            </m:ctrlPr>
                          </m:eqArrPr>
                          <m:e>
                            <m:r>
                              <a:rPr lang="en-US" altLang="es-MX" sz="2400" i="1">
                                <a:solidFill>
                                  <a:srgbClr val="333333"/>
                                </a:solidFill>
                                <a:latin typeface="Cambria Math" panose="02040503050406030204" pitchFamily="18" charset="0"/>
                              </a:rPr>
                              <m:t>𝑀</m:t>
                            </m:r>
                            <m:r>
                              <a:rPr lang="en-US" altLang="es-MX" sz="2400" i="1">
                                <a:solidFill>
                                  <a:srgbClr val="333333"/>
                                </a:solidFill>
                                <a:latin typeface="Cambria Math" panose="02040503050406030204" pitchFamily="18" charset="0"/>
                              </a:rPr>
                              <m:t>,      </m:t>
                            </m:r>
                            <m:r>
                              <m:rPr>
                                <m:sty m:val="p"/>
                              </m:rPr>
                              <a:rPr lang="en-US" altLang="es-MX" sz="2400">
                                <a:solidFill>
                                  <a:srgbClr val="333333"/>
                                </a:solidFill>
                                <a:latin typeface="Cambria Math" panose="02040503050406030204" pitchFamily="18" charset="0"/>
                              </a:rPr>
                              <m:t>if</m:t>
                            </m:r>
                            <m:r>
                              <a:rPr lang="en-US" altLang="es-MX" sz="2400">
                                <a:solidFill>
                                  <a:srgbClr val="333333"/>
                                </a:solidFill>
                                <a:latin typeface="Cambria Math" panose="02040503050406030204" pitchFamily="18" charset="0"/>
                              </a:rPr>
                              <m:t> </m:t>
                            </m:r>
                            <m:r>
                              <a:rPr lang="en-US" altLang="es-MX" sz="2400" i="1">
                                <a:solidFill>
                                  <a:srgbClr val="333333"/>
                                </a:solidFill>
                                <a:latin typeface="Cambria Math" panose="02040503050406030204" pitchFamily="18" charset="0"/>
                              </a:rPr>
                              <m:t>𝜔</m:t>
                            </m:r>
                            <m:r>
                              <a:rPr lang="en-US" altLang="es-MX" sz="2400" i="1">
                                <a:solidFill>
                                  <a:srgbClr val="333333"/>
                                </a:solidFill>
                                <a:latin typeface="Cambria Math" panose="02040503050406030204" pitchFamily="18" charset="0"/>
                              </a:rPr>
                              <m:t>="</m:t>
                            </m:r>
                            <m:r>
                              <m:rPr>
                                <m:sty m:val="p"/>
                              </m:rPr>
                              <a:rPr lang="en-US" altLang="es-MX" sz="2400">
                                <a:solidFill>
                                  <a:srgbClr val="333333"/>
                                </a:solidFill>
                                <a:latin typeface="Cambria Math" panose="02040503050406030204" pitchFamily="18" charset="0"/>
                              </a:rPr>
                              <m:t>I</m:t>
                            </m:r>
                            <m:r>
                              <a:rPr lang="en-US" altLang="es-MX" sz="2400">
                                <a:solidFill>
                                  <a:srgbClr val="333333"/>
                                </a:solidFill>
                                <a:latin typeface="Cambria Math" panose="02040503050406030204" pitchFamily="18" charset="0"/>
                              </a:rPr>
                              <m:t> </m:t>
                            </m:r>
                            <m:r>
                              <m:rPr>
                                <m:sty m:val="p"/>
                              </m:rPr>
                              <a:rPr lang="en-US" altLang="es-MX" sz="2400">
                                <a:solidFill>
                                  <a:srgbClr val="333333"/>
                                </a:solidFill>
                                <a:latin typeface="Cambria Math" panose="02040503050406030204" pitchFamily="18" charset="0"/>
                              </a:rPr>
                              <m:t>lose</m:t>
                            </m:r>
                            <m:r>
                              <a:rPr lang="en-US" altLang="es-MX" sz="2400" i="1">
                                <a:solidFill>
                                  <a:srgbClr val="333333"/>
                                </a:solidFill>
                                <a:latin typeface="Cambria Math" panose="02040503050406030204" pitchFamily="18" charset="0"/>
                              </a:rPr>
                              <m:t>"</m:t>
                            </m:r>
                          </m:e>
                          <m:e>
                            <m:r>
                              <a:rPr lang="en-US" sz="2400" i="1">
                                <a:solidFill>
                                  <a:srgbClr val="333333"/>
                                </a:solidFill>
                                <a:latin typeface="Cambria Math" panose="02040503050406030204" pitchFamily="18" charset="0"/>
                              </a:rPr>
                              <m:t>0</m:t>
                            </m:r>
                            <m:r>
                              <a:rPr lang="en-US" sz="2400">
                                <a:solidFill>
                                  <a:srgbClr val="333333"/>
                                </a:solidFill>
                                <a:latin typeface="Cambria Math" panose="02040503050406030204" pitchFamily="18" charset="0"/>
                              </a:rPr>
                              <m:t>, </m:t>
                            </m:r>
                            <m:r>
                              <m:rPr>
                                <m:sty m:val="p"/>
                              </m:rPr>
                              <a:rPr lang="en-US" sz="2400">
                                <a:solidFill>
                                  <a:srgbClr val="333333"/>
                                </a:solidFill>
                                <a:latin typeface="Cambria Math" panose="02040503050406030204" pitchFamily="18" charset="0"/>
                              </a:rPr>
                              <m:t>if</m:t>
                            </m:r>
                            <m:r>
                              <a:rPr lang="en-US" sz="2400" i="1">
                                <a:solidFill>
                                  <a:srgbClr val="333333"/>
                                </a:solidFill>
                                <a:latin typeface="Cambria Math" panose="02040503050406030204" pitchFamily="18" charset="0"/>
                              </a:rPr>
                              <m:t> </m:t>
                            </m:r>
                            <m:r>
                              <a:rPr lang="en-US" sz="2400" i="1">
                                <a:solidFill>
                                  <a:srgbClr val="333333"/>
                                </a:solidFill>
                                <a:latin typeface="Cambria Math" panose="02040503050406030204" pitchFamily="18" charset="0"/>
                              </a:rPr>
                              <m:t>𝜔</m:t>
                            </m:r>
                            <m:r>
                              <a:rPr lang="en-US" sz="2400" i="1">
                                <a:solidFill>
                                  <a:srgbClr val="333333"/>
                                </a:solidFill>
                                <a:latin typeface="Cambria Math" panose="02040503050406030204" pitchFamily="18" charset="0"/>
                              </a:rPr>
                              <m:t>="</m:t>
                            </m:r>
                            <m:r>
                              <m:rPr>
                                <m:sty m:val="p"/>
                              </m:rPr>
                              <a:rPr lang="en-US" sz="2400">
                                <a:solidFill>
                                  <a:srgbClr val="333333"/>
                                </a:solidFill>
                                <a:latin typeface="Cambria Math" panose="02040503050406030204" pitchFamily="18" charset="0"/>
                              </a:rPr>
                              <m:t>I</m:t>
                            </m:r>
                            <m:r>
                              <a:rPr lang="en-US" sz="2400">
                                <a:solidFill>
                                  <a:srgbClr val="333333"/>
                                </a:solidFill>
                                <a:latin typeface="Cambria Math" panose="02040503050406030204" pitchFamily="18" charset="0"/>
                              </a:rPr>
                              <m:t> </m:t>
                            </m:r>
                            <m:r>
                              <m:rPr>
                                <m:sty m:val="p"/>
                              </m:rPr>
                              <a:rPr lang="en-US" sz="2400">
                                <a:solidFill>
                                  <a:srgbClr val="333333"/>
                                </a:solidFill>
                                <a:latin typeface="Cambria Math" panose="02040503050406030204" pitchFamily="18" charset="0"/>
                              </a:rPr>
                              <m:t>don</m:t>
                            </m:r>
                            <m:r>
                              <a:rPr lang="en-US" sz="2400">
                                <a:solidFill>
                                  <a:srgbClr val="333333"/>
                                </a:solidFill>
                                <a:latin typeface="Cambria Math" panose="02040503050406030204" pitchFamily="18" charset="0"/>
                              </a:rPr>
                              <m:t>´</m:t>
                            </m:r>
                            <m:r>
                              <m:rPr>
                                <m:sty m:val="p"/>
                              </m:rPr>
                              <a:rPr lang="en-US" sz="2400">
                                <a:solidFill>
                                  <a:srgbClr val="333333"/>
                                </a:solidFill>
                                <a:latin typeface="Cambria Math" panose="02040503050406030204" pitchFamily="18" charset="0"/>
                              </a:rPr>
                              <m:t>t</m:t>
                            </m:r>
                            <m:r>
                              <a:rPr lang="en-US" sz="2400">
                                <a:solidFill>
                                  <a:srgbClr val="333333"/>
                                </a:solidFill>
                                <a:latin typeface="Cambria Math" panose="02040503050406030204" pitchFamily="18" charset="0"/>
                              </a:rPr>
                              <m:t> </m:t>
                            </m:r>
                            <m:r>
                              <m:rPr>
                                <m:sty m:val="p"/>
                              </m:rPr>
                              <a:rPr lang="en-US" sz="2400">
                                <a:solidFill>
                                  <a:srgbClr val="333333"/>
                                </a:solidFill>
                                <a:latin typeface="Cambria Math" panose="02040503050406030204" pitchFamily="18" charset="0"/>
                              </a:rPr>
                              <m:t>lose</m:t>
                            </m:r>
                            <m:r>
                              <a:rPr lang="en-US" sz="2400" i="1">
                                <a:solidFill>
                                  <a:srgbClr val="333333"/>
                                </a:solidFill>
                                <a:latin typeface="Cambria Math" panose="02040503050406030204" pitchFamily="18" charset="0"/>
                              </a:rPr>
                              <m:t>"</m:t>
                            </m:r>
                          </m:e>
                        </m:eqArr>
                      </m:e>
                    </m:d>
                  </m:oMath>
                </a14:m>
                <a:endParaRPr lang="en-US" altLang="es-MX" sz="2400" dirty="0">
                  <a:solidFill>
                    <a:srgbClr val="333333"/>
                  </a:solidFill>
                </a:endParaRPr>
              </a:p>
              <a:p>
                <a:pPr defTabSz="975208" eaLnBrk="1" hangingPunct="1">
                  <a:lnSpc>
                    <a:spcPct val="102000"/>
                  </a:lnSpc>
                  <a:spcBef>
                    <a:spcPts val="600"/>
                  </a:spcBef>
                  <a:spcAft>
                    <a:spcPts val="600"/>
                  </a:spcAft>
                  <a:buClr>
                    <a:srgbClr val="DB0011"/>
                  </a:buClr>
                  <a:buSzPct val="80000"/>
                  <a:buFont typeface="Wingdings" panose="05000000000000000000" pitchFamily="2" charset="2"/>
                  <a:buChar char=""/>
                </a:pPr>
                <a:r>
                  <a:rPr lang="en-US" altLang="es-MX" sz="2400" dirty="0">
                    <a:solidFill>
                      <a:srgbClr val="333333"/>
                    </a:solidFill>
                  </a:rPr>
                  <a:t>Then</a:t>
                </a:r>
              </a:p>
              <a:p>
                <a:pPr marL="0" lvl="1" indent="0" defTabSz="975208" eaLnBrk="1" hangingPunct="1">
                  <a:lnSpc>
                    <a:spcPct val="102000"/>
                  </a:lnSpc>
                  <a:spcBef>
                    <a:spcPts val="600"/>
                  </a:spcBef>
                  <a:spcAft>
                    <a:spcPts val="600"/>
                  </a:spcAft>
                  <a:buClr>
                    <a:srgbClr val="DB0011"/>
                  </a:buClr>
                  <a:buSzPct val="80000"/>
                  <a:buNone/>
                </a:pPr>
                <a:r>
                  <a:rPr lang="pl-PL" altLang="es-MX" sz="2400" dirty="0">
                    <a:solidFill>
                      <a:srgbClr val="333333"/>
                    </a:solidFill>
                  </a:rPr>
                  <a:t>	</a:t>
                </a:r>
                <a14:m>
                  <m:oMath xmlns:m="http://schemas.openxmlformats.org/officeDocument/2006/math">
                    <m:r>
                      <a:rPr lang="en-US" altLang="es-MX" sz="2400" i="1">
                        <a:solidFill>
                          <a:srgbClr val="333333"/>
                        </a:solidFill>
                        <a:latin typeface="Cambria Math" panose="02040503050406030204" pitchFamily="18" charset="0"/>
                      </a:rPr>
                      <m:t>𝐿</m:t>
                    </m:r>
                    <m:r>
                      <a:rPr lang="en-US" altLang="es-MX" sz="2400" i="1">
                        <a:solidFill>
                          <a:srgbClr val="333333"/>
                        </a:solidFill>
                        <a:latin typeface="Cambria Math" panose="02040503050406030204" pitchFamily="18" charset="0"/>
                      </a:rPr>
                      <m:t>= </m:t>
                    </m:r>
                    <m:d>
                      <m:dPr>
                        <m:begChr m:val="{"/>
                        <m:endChr m:val=""/>
                        <m:ctrlPr>
                          <a:rPr lang="en-US" altLang="es-MX" sz="2400" i="1">
                            <a:solidFill>
                              <a:srgbClr val="333333"/>
                            </a:solidFill>
                            <a:latin typeface="Cambria Math" panose="02040503050406030204" pitchFamily="18" charset="0"/>
                          </a:rPr>
                        </m:ctrlPr>
                      </m:dPr>
                      <m:e>
                        <m:eqArr>
                          <m:eqArrPr>
                            <m:ctrlPr>
                              <a:rPr lang="en-US" altLang="es-MX" sz="2400" i="1">
                                <a:solidFill>
                                  <a:srgbClr val="333333"/>
                                </a:solidFill>
                                <a:latin typeface="Cambria Math" panose="02040503050406030204" pitchFamily="18" charset="0"/>
                              </a:rPr>
                            </m:ctrlPr>
                          </m:eqArrPr>
                          <m:e>
                            <m:r>
                              <a:rPr lang="en-US" altLang="es-MX" sz="2400" i="1">
                                <a:solidFill>
                                  <a:srgbClr val="333333"/>
                                </a:solidFill>
                                <a:latin typeface="Cambria Math" panose="02040503050406030204" pitchFamily="18" charset="0"/>
                              </a:rPr>
                              <m:t>𝑀</m:t>
                            </m:r>
                            <m:r>
                              <a:rPr lang="en-US" altLang="es-MX" sz="2400" i="1">
                                <a:solidFill>
                                  <a:srgbClr val="333333"/>
                                </a:solidFill>
                                <a:latin typeface="Cambria Math" panose="02040503050406030204" pitchFamily="18" charset="0"/>
                              </a:rPr>
                              <m:t>,  </m:t>
                            </m:r>
                            <m:r>
                              <m:rPr>
                                <m:sty m:val="p"/>
                              </m:rPr>
                              <a:rPr lang="en-US" altLang="es-MX" sz="2400">
                                <a:solidFill>
                                  <a:srgbClr val="333333"/>
                                </a:solidFill>
                                <a:latin typeface="Cambria Math" panose="02040503050406030204" pitchFamily="18" charset="0"/>
                              </a:rPr>
                              <m:t>with</m:t>
                            </m:r>
                            <m:r>
                              <a:rPr lang="en-US" altLang="es-MX" sz="2400">
                                <a:solidFill>
                                  <a:srgbClr val="333333"/>
                                </a:solidFill>
                                <a:latin typeface="Cambria Math" panose="02040503050406030204" pitchFamily="18" charset="0"/>
                              </a:rPr>
                              <m:t> </m:t>
                            </m:r>
                            <m:r>
                              <m:rPr>
                                <m:sty m:val="p"/>
                              </m:rPr>
                              <a:rPr lang="en-US" altLang="es-MX" sz="2400">
                                <a:solidFill>
                                  <a:srgbClr val="333333"/>
                                </a:solidFill>
                                <a:latin typeface="Cambria Math" panose="02040503050406030204" pitchFamily="18" charset="0"/>
                              </a:rPr>
                              <m:t>probability</m:t>
                            </m:r>
                            <m:r>
                              <a:rPr lang="en-US" altLang="es-MX" sz="2400" i="1">
                                <a:solidFill>
                                  <a:srgbClr val="333333"/>
                                </a:solidFill>
                                <a:latin typeface="Cambria Math" panose="02040503050406030204" pitchFamily="18" charset="0"/>
                              </a:rPr>
                              <m:t> </m:t>
                            </m:r>
                            <m:r>
                              <a:rPr lang="en-US" altLang="es-MX" sz="2400" i="1">
                                <a:solidFill>
                                  <a:srgbClr val="333333"/>
                                </a:solidFill>
                                <a:latin typeface="Cambria Math" panose="02040503050406030204" pitchFamily="18" charset="0"/>
                              </a:rPr>
                              <m:t>𝑝</m:t>
                            </m:r>
                            <m:r>
                              <a:rPr lang="en-US" altLang="es-MX" sz="2400" i="1">
                                <a:solidFill>
                                  <a:srgbClr val="333333"/>
                                </a:solidFill>
                                <a:latin typeface="Cambria Math" panose="02040503050406030204" pitchFamily="18" charset="0"/>
                              </a:rPr>
                              <m:t>        </m:t>
                            </m:r>
                          </m:e>
                          <m:e>
                            <m:r>
                              <a:rPr lang="en-US" sz="2400" i="1">
                                <a:solidFill>
                                  <a:srgbClr val="333333"/>
                                </a:solidFill>
                                <a:latin typeface="Cambria Math" panose="02040503050406030204" pitchFamily="18" charset="0"/>
                              </a:rPr>
                              <m:t>0</m:t>
                            </m:r>
                            <m:r>
                              <a:rPr lang="en-US" sz="2400">
                                <a:solidFill>
                                  <a:srgbClr val="333333"/>
                                </a:solidFill>
                                <a:latin typeface="Cambria Math" panose="02040503050406030204" pitchFamily="18" charset="0"/>
                              </a:rPr>
                              <m:t>, </m:t>
                            </m:r>
                            <m:r>
                              <a:rPr lang="en-US" sz="2400" i="1">
                                <a:solidFill>
                                  <a:srgbClr val="333333"/>
                                </a:solidFill>
                                <a:latin typeface="Cambria Math" panose="02040503050406030204" pitchFamily="18" charset="0"/>
                              </a:rPr>
                              <m:t> </m:t>
                            </m:r>
                            <m:r>
                              <m:rPr>
                                <m:sty m:val="p"/>
                              </m:rPr>
                              <a:rPr lang="en-US" sz="2400">
                                <a:solidFill>
                                  <a:srgbClr val="333333"/>
                                </a:solidFill>
                                <a:latin typeface="Cambria Math" panose="02040503050406030204" pitchFamily="18" charset="0"/>
                              </a:rPr>
                              <m:t>with</m:t>
                            </m:r>
                            <m:r>
                              <a:rPr lang="en-US" sz="2400">
                                <a:solidFill>
                                  <a:srgbClr val="333333"/>
                                </a:solidFill>
                                <a:latin typeface="Cambria Math" panose="02040503050406030204" pitchFamily="18" charset="0"/>
                              </a:rPr>
                              <m:t> </m:t>
                            </m:r>
                            <m:r>
                              <m:rPr>
                                <m:sty m:val="p"/>
                              </m:rPr>
                              <a:rPr lang="en-US" sz="2400">
                                <a:solidFill>
                                  <a:srgbClr val="333333"/>
                                </a:solidFill>
                                <a:latin typeface="Cambria Math" panose="02040503050406030204" pitchFamily="18" charset="0"/>
                              </a:rPr>
                              <m:t>probability</m:t>
                            </m:r>
                            <m:r>
                              <a:rPr lang="en-US" sz="2400" i="1">
                                <a:solidFill>
                                  <a:srgbClr val="333333"/>
                                </a:solidFill>
                                <a:latin typeface="Cambria Math" panose="02040503050406030204" pitchFamily="18" charset="0"/>
                              </a:rPr>
                              <m:t> 1−</m:t>
                            </m:r>
                            <m:r>
                              <a:rPr lang="en-US" sz="2400" i="1">
                                <a:solidFill>
                                  <a:srgbClr val="333333"/>
                                </a:solidFill>
                                <a:latin typeface="Cambria Math" panose="02040503050406030204" pitchFamily="18" charset="0"/>
                              </a:rPr>
                              <m:t>𝑝</m:t>
                            </m:r>
                          </m:e>
                        </m:eqArr>
                      </m:e>
                    </m:d>
                  </m:oMath>
                </a14:m>
                <a:endParaRPr lang="en-US" altLang="es-MX" sz="2400" dirty="0">
                  <a:solidFill>
                    <a:srgbClr val="333333"/>
                  </a:solidFill>
                </a:endParaRPr>
              </a:p>
              <a:p>
                <a:pPr defTabSz="975208" eaLnBrk="1" hangingPunct="1">
                  <a:lnSpc>
                    <a:spcPct val="102000"/>
                  </a:lnSpc>
                  <a:spcBef>
                    <a:spcPts val="600"/>
                  </a:spcBef>
                  <a:spcAft>
                    <a:spcPts val="600"/>
                  </a:spcAft>
                  <a:buClr>
                    <a:srgbClr val="DB0011"/>
                  </a:buClr>
                  <a:buSzPct val="80000"/>
                  <a:buFont typeface="Wingdings" panose="05000000000000000000" pitchFamily="2" charset="2"/>
                  <a:buChar char=""/>
                </a:pPr>
                <a:r>
                  <a:rPr lang="en-US" altLang="es-MX" sz="2400" dirty="0">
                    <a:solidFill>
                      <a:srgbClr val="333333"/>
                    </a:solidFill>
                  </a:rPr>
                  <a:t> </a:t>
                </a:r>
                <a:r>
                  <a:rPr lang="en-US" altLang="es-MX" sz="2400" i="1" dirty="0">
                    <a:solidFill>
                      <a:srgbClr val="333333"/>
                    </a:solidFill>
                  </a:rPr>
                  <a:t>p </a:t>
                </a:r>
                <a:r>
                  <a:rPr lang="en-US" altLang="es-MX" sz="2400" dirty="0">
                    <a:solidFill>
                      <a:srgbClr val="333333"/>
                    </a:solidFill>
                  </a:rPr>
                  <a:t>is called probability of default</a:t>
                </a:r>
                <a:r>
                  <a:rPr lang="pl-PL" altLang="es-MX" sz="2400" dirty="0">
                    <a:solidFill>
                      <a:srgbClr val="333333"/>
                    </a:solidFill>
                  </a:rPr>
                  <a:t>, noted as </a:t>
                </a:r>
                <a:r>
                  <a:rPr lang="en-GB" altLang="es-MX" sz="2400" dirty="0">
                    <a:cs typeface="Times New Roman" panose="02020603050405020304" pitchFamily="18" charset="0"/>
                  </a:rPr>
                  <a:t>P(Default)</a:t>
                </a:r>
                <a:r>
                  <a:rPr lang="pl-PL" altLang="es-MX" sz="2400" dirty="0">
                    <a:cs typeface="Times New Roman" panose="02020603050405020304" pitchFamily="18" charset="0"/>
                  </a:rPr>
                  <a:t> or PD</a:t>
                </a:r>
                <a:endParaRPr lang="en-US" altLang="es-MX" sz="2400" dirty="0">
                  <a:solidFill>
                    <a:srgbClr val="333333"/>
                  </a:solidFill>
                </a:endParaRPr>
              </a:p>
            </p:txBody>
          </p:sp>
        </mc:Choice>
        <mc:Fallback xmlns="">
          <p:sp>
            <p:nvSpPr>
              <p:cNvPr id="6" name="Rectangle 2">
                <a:extLst>
                  <a:ext uri="{FF2B5EF4-FFF2-40B4-BE49-F238E27FC236}">
                    <a16:creationId xmlns:a16="http://schemas.microsoft.com/office/drawing/2014/main" id="{B560CA34-5A01-B6E2-AEF9-6BF799FEC567}"/>
                  </a:ext>
                </a:extLst>
              </p:cNvPr>
              <p:cNvSpPr txBox="1">
                <a:spLocks noRot="1" noChangeAspect="1" noMove="1" noResize="1" noEditPoints="1" noAdjustHandles="1" noChangeArrowheads="1" noChangeShapeType="1" noTextEdit="1"/>
              </p:cNvSpPr>
              <p:nvPr/>
            </p:nvSpPr>
            <p:spPr bwMode="auto">
              <a:xfrm>
                <a:off x="417599" y="1644649"/>
                <a:ext cx="10601500" cy="5119973"/>
              </a:xfrm>
              <a:prstGeom prst="rect">
                <a:avLst/>
              </a:prstGeom>
              <a:blipFill>
                <a:blip r:embed="rId3"/>
                <a:stretch>
                  <a:fillRect l="-1323" t="-2262" r="-633"/>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66563" name="Title 1">
            <a:extLst>
              <a:ext uri="{FF2B5EF4-FFF2-40B4-BE49-F238E27FC236}">
                <a16:creationId xmlns:a16="http://schemas.microsoft.com/office/drawing/2014/main" id="{67437AB2-4D34-47D6-11B5-F8B36C8656CA}"/>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Loss Distribution for a Credit</a:t>
            </a:r>
          </a:p>
        </p:txBody>
      </p:sp>
    </p:spTree>
    <p:extLst>
      <p:ext uri="{BB962C8B-B14F-4D97-AF65-F5344CB8AC3E}">
        <p14:creationId xmlns:p14="http://schemas.microsoft.com/office/powerpoint/2010/main" val="8277509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88" name="Group 12">
            <a:extLst>
              <a:ext uri="{FF2B5EF4-FFF2-40B4-BE49-F238E27FC236}">
                <a16:creationId xmlns:a16="http://schemas.microsoft.com/office/drawing/2014/main" id="{53BC74E8-2190-C4E6-7CF0-A6D172EE7649}"/>
              </a:ext>
            </a:extLst>
          </p:cNvPr>
          <p:cNvGrpSpPr>
            <a:grpSpLocks/>
          </p:cNvGrpSpPr>
          <p:nvPr/>
        </p:nvGrpSpPr>
        <p:grpSpPr bwMode="auto">
          <a:xfrm>
            <a:off x="2586619" y="1071881"/>
            <a:ext cx="4268894" cy="3779520"/>
            <a:chOff x="568" y="633"/>
            <a:chExt cx="2521" cy="2232"/>
          </a:xfrm>
        </p:grpSpPr>
        <p:sp>
          <p:nvSpPr>
            <p:cNvPr id="68619" name="Rectangle 2">
              <a:extLst>
                <a:ext uri="{FF2B5EF4-FFF2-40B4-BE49-F238E27FC236}">
                  <a16:creationId xmlns:a16="http://schemas.microsoft.com/office/drawing/2014/main" id="{A375AB70-7335-0205-388E-B3795E98598E}"/>
                </a:ext>
              </a:extLst>
            </p:cNvPr>
            <p:cNvSpPr>
              <a:spLocks noChangeArrowheads="1"/>
            </p:cNvSpPr>
            <p:nvPr/>
          </p:nvSpPr>
          <p:spPr bwMode="auto">
            <a:xfrm>
              <a:off x="583" y="633"/>
              <a:ext cx="2506" cy="2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spcBef>
                  <a:spcPct val="10000"/>
                </a:spcBef>
                <a:buFontTx/>
                <a:buChar char="•"/>
              </a:pPr>
              <a:r>
                <a:rPr lang="en-GB" altLang="es-MX" sz="2560" i="1" dirty="0">
                  <a:cs typeface="Times New Roman" panose="02020603050405020304" pitchFamily="18" charset="0"/>
                </a:rPr>
                <a:t>L</a:t>
              </a:r>
              <a:r>
                <a:rPr lang="en-GB" altLang="es-MX" sz="2560" dirty="0">
                  <a:cs typeface="Times New Roman" panose="02020603050405020304" pitchFamily="18" charset="0"/>
                </a:rPr>
                <a:t> has a (mass) probability function:</a:t>
              </a:r>
            </a:p>
            <a:p>
              <a:pPr>
                <a:spcBef>
                  <a:spcPct val="10000"/>
                </a:spcBef>
                <a:buFontTx/>
                <a:buChar char="•"/>
              </a:pPr>
              <a:endParaRPr lang="en-GB" altLang="es-MX" sz="2560" dirty="0">
                <a:cs typeface="Times New Roman" panose="02020603050405020304" pitchFamily="18" charset="0"/>
              </a:endParaRPr>
            </a:p>
            <a:p>
              <a:pPr>
                <a:spcBef>
                  <a:spcPct val="10000"/>
                </a:spcBef>
                <a:buFontTx/>
                <a:buChar char="•"/>
              </a:pPr>
              <a:endParaRPr lang="en-GB" altLang="es-MX" sz="2987" dirty="0">
                <a:cs typeface="Times New Roman" panose="02020603050405020304" pitchFamily="18" charset="0"/>
              </a:endParaRPr>
            </a:p>
            <a:p>
              <a:pPr>
                <a:spcBef>
                  <a:spcPct val="10000"/>
                </a:spcBef>
                <a:buFontTx/>
                <a:buChar char="•"/>
              </a:pPr>
              <a:endParaRPr lang="en-GB" altLang="es-MX" sz="2987" dirty="0">
                <a:cs typeface="Times New Roman" panose="02020603050405020304" pitchFamily="18" charset="0"/>
              </a:endParaRPr>
            </a:p>
            <a:p>
              <a:pPr>
                <a:spcBef>
                  <a:spcPct val="10000"/>
                </a:spcBef>
                <a:buFontTx/>
                <a:buChar char="•"/>
              </a:pPr>
              <a:endParaRPr lang="en-GB" altLang="es-MX" sz="2987" dirty="0">
                <a:cs typeface="Times New Roman" panose="02020603050405020304" pitchFamily="18" charset="0"/>
              </a:endParaRPr>
            </a:p>
            <a:p>
              <a:pPr>
                <a:spcBef>
                  <a:spcPct val="10000"/>
                </a:spcBef>
                <a:buFontTx/>
                <a:buChar char="•"/>
              </a:pPr>
              <a:endParaRPr lang="en-GB" altLang="es-MX" sz="2987" dirty="0">
                <a:cs typeface="Times New Roman" panose="02020603050405020304" pitchFamily="18" charset="0"/>
              </a:endParaRPr>
            </a:p>
            <a:p>
              <a:pPr>
                <a:spcBef>
                  <a:spcPct val="10000"/>
                </a:spcBef>
                <a:buFontTx/>
                <a:buChar char="•"/>
              </a:pPr>
              <a:endParaRPr lang="en-GB" altLang="es-MX" sz="2987" dirty="0">
                <a:cs typeface="Times New Roman" panose="02020603050405020304" pitchFamily="18" charset="0"/>
              </a:endParaRPr>
            </a:p>
          </p:txBody>
        </p:sp>
        <p:pic>
          <p:nvPicPr>
            <p:cNvPr id="68620" name="Picture 5">
              <a:extLst>
                <a:ext uri="{FF2B5EF4-FFF2-40B4-BE49-F238E27FC236}">
                  <a16:creationId xmlns:a16="http://schemas.microsoft.com/office/drawing/2014/main" id="{A47DED2D-BE95-C9A0-7A59-CD19E93B57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 y="1410"/>
              <a:ext cx="2401" cy="1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01383" name="Rectangle 7">
            <a:extLst>
              <a:ext uri="{FF2B5EF4-FFF2-40B4-BE49-F238E27FC236}">
                <a16:creationId xmlns:a16="http://schemas.microsoft.com/office/drawing/2014/main" id="{98DCA890-0345-D9DA-91DC-82B5404E9088}"/>
              </a:ext>
            </a:extLst>
          </p:cNvPr>
          <p:cNvSpPr>
            <a:spLocks noChangeArrowheads="1"/>
          </p:cNvSpPr>
          <p:nvPr/>
        </p:nvSpPr>
        <p:spPr bwMode="auto">
          <a:xfrm>
            <a:off x="2811833" y="4761654"/>
            <a:ext cx="8004386" cy="21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spcBef>
                <a:spcPct val="10000"/>
              </a:spcBef>
              <a:buFontTx/>
              <a:buChar char="•"/>
            </a:pPr>
            <a:r>
              <a:rPr lang="en-GB" altLang="es-MX" sz="2560" dirty="0">
                <a:cs typeface="Times New Roman" panose="02020603050405020304" pitchFamily="18" charset="0"/>
              </a:rPr>
              <a:t>Additionally</a:t>
            </a:r>
          </a:p>
          <a:p>
            <a:pPr lvl="1">
              <a:spcBef>
                <a:spcPct val="10000"/>
              </a:spcBef>
              <a:buFontTx/>
              <a:buChar char="–"/>
            </a:pPr>
            <a:r>
              <a:rPr lang="en-GB" altLang="es-MX" sz="2133" dirty="0">
                <a:cs typeface="Times New Roman" panose="02020603050405020304" pitchFamily="18" charset="0"/>
              </a:rPr>
              <a:t>E(</a:t>
            </a:r>
            <a:r>
              <a:rPr lang="en-GB" altLang="es-MX" sz="2133" i="1" dirty="0">
                <a:cs typeface="Times New Roman" panose="02020603050405020304" pitchFamily="18" charset="0"/>
              </a:rPr>
              <a:t>L</a:t>
            </a:r>
            <a:r>
              <a:rPr lang="en-GB" altLang="es-MX" sz="2133" dirty="0">
                <a:cs typeface="Times New Roman" panose="02020603050405020304" pitchFamily="18" charset="0"/>
              </a:rPr>
              <a:t>) = M * p = Exposure * P(Default),</a:t>
            </a:r>
          </a:p>
          <a:p>
            <a:pPr lvl="1">
              <a:spcBef>
                <a:spcPct val="10000"/>
              </a:spcBef>
              <a:buFontTx/>
              <a:buChar char="–"/>
            </a:pPr>
            <a:r>
              <a:rPr lang="en-GB" altLang="es-MX" sz="2133" dirty="0">
                <a:cs typeface="Times New Roman" panose="02020603050405020304" pitchFamily="18" charset="0"/>
              </a:rPr>
              <a:t>Var(</a:t>
            </a:r>
            <a:r>
              <a:rPr lang="en-GB" altLang="es-MX" sz="2133" i="1" dirty="0">
                <a:cs typeface="Times New Roman" panose="02020603050405020304" pitchFamily="18" charset="0"/>
              </a:rPr>
              <a:t>L</a:t>
            </a:r>
            <a:r>
              <a:rPr lang="en-GB" altLang="es-MX" sz="2133" dirty="0">
                <a:cs typeface="Times New Roman" panose="02020603050405020304" pitchFamily="18" charset="0"/>
              </a:rPr>
              <a:t>) = M</a:t>
            </a:r>
            <a:r>
              <a:rPr lang="en-GB" altLang="es-MX" sz="2133" baseline="30000" dirty="0">
                <a:cs typeface="Times New Roman" panose="02020603050405020304" pitchFamily="18" charset="0"/>
              </a:rPr>
              <a:t>2</a:t>
            </a:r>
            <a:r>
              <a:rPr lang="en-GB" altLang="es-MX" sz="2133" dirty="0">
                <a:cs typeface="Times New Roman" panose="02020603050405020304" pitchFamily="18" charset="0"/>
              </a:rPr>
              <a:t> * p * (1-p).</a:t>
            </a:r>
          </a:p>
          <a:p>
            <a:pPr lvl="1">
              <a:spcBef>
                <a:spcPct val="10000"/>
              </a:spcBef>
              <a:buFontTx/>
              <a:buChar char="–"/>
            </a:pPr>
            <a:r>
              <a:rPr lang="en-GB" altLang="es-MX" sz="2133" dirty="0" err="1">
                <a:cs typeface="Times New Roman" panose="02020603050405020304" pitchFamily="18" charset="0"/>
              </a:rPr>
              <a:t>StdDev</a:t>
            </a:r>
            <a:r>
              <a:rPr lang="en-GB" altLang="es-MX" sz="2133" dirty="0">
                <a:cs typeface="Times New Roman" panose="02020603050405020304" pitchFamily="18" charset="0"/>
              </a:rPr>
              <a:t> (</a:t>
            </a:r>
            <a:r>
              <a:rPr lang="en-GB" altLang="es-MX" sz="2133" i="1" dirty="0">
                <a:cs typeface="Times New Roman" panose="02020603050405020304" pitchFamily="18" charset="0"/>
              </a:rPr>
              <a:t>L</a:t>
            </a:r>
            <a:r>
              <a:rPr lang="en-GB" altLang="es-MX" sz="2133" dirty="0">
                <a:cs typeface="Times New Roman" panose="02020603050405020304" pitchFamily="18" charset="0"/>
              </a:rPr>
              <a:t>) = M * √(p * (1-p))</a:t>
            </a:r>
          </a:p>
        </p:txBody>
      </p:sp>
      <p:grpSp>
        <p:nvGrpSpPr>
          <p:cNvPr id="101390" name="Group 14">
            <a:extLst>
              <a:ext uri="{FF2B5EF4-FFF2-40B4-BE49-F238E27FC236}">
                <a16:creationId xmlns:a16="http://schemas.microsoft.com/office/drawing/2014/main" id="{F3096791-BE80-8DF4-5278-49771DB3017D}"/>
              </a:ext>
            </a:extLst>
          </p:cNvPr>
          <p:cNvGrpSpPr>
            <a:grpSpLocks/>
          </p:cNvGrpSpPr>
          <p:nvPr/>
        </p:nvGrpSpPr>
        <p:grpSpPr bwMode="auto">
          <a:xfrm>
            <a:off x="6899540" y="977054"/>
            <a:ext cx="4478866" cy="3764279"/>
            <a:chOff x="3115" y="577"/>
            <a:chExt cx="2645" cy="2223"/>
          </a:xfrm>
        </p:grpSpPr>
        <p:grpSp>
          <p:nvGrpSpPr>
            <p:cNvPr id="68614" name="Group 13">
              <a:extLst>
                <a:ext uri="{FF2B5EF4-FFF2-40B4-BE49-F238E27FC236}">
                  <a16:creationId xmlns:a16="http://schemas.microsoft.com/office/drawing/2014/main" id="{CBDB504F-3117-25E1-D501-355555F6508E}"/>
                </a:ext>
              </a:extLst>
            </p:cNvPr>
            <p:cNvGrpSpPr>
              <a:grpSpLocks/>
            </p:cNvGrpSpPr>
            <p:nvPr/>
          </p:nvGrpSpPr>
          <p:grpSpPr bwMode="auto">
            <a:xfrm>
              <a:off x="3115" y="577"/>
              <a:ext cx="2645" cy="2223"/>
              <a:chOff x="3115" y="577"/>
              <a:chExt cx="2645" cy="2223"/>
            </a:xfrm>
          </p:grpSpPr>
          <p:sp>
            <p:nvSpPr>
              <p:cNvPr id="68617" name="Rectangle 6">
                <a:extLst>
                  <a:ext uri="{FF2B5EF4-FFF2-40B4-BE49-F238E27FC236}">
                    <a16:creationId xmlns:a16="http://schemas.microsoft.com/office/drawing/2014/main" id="{179A7317-C111-474D-147E-211D302EC570}"/>
                  </a:ext>
                </a:extLst>
              </p:cNvPr>
              <p:cNvSpPr>
                <a:spLocks noChangeArrowheads="1"/>
              </p:cNvSpPr>
              <p:nvPr/>
            </p:nvSpPr>
            <p:spPr bwMode="auto">
              <a:xfrm>
                <a:off x="3115" y="577"/>
                <a:ext cx="2645" cy="2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spcBef>
                    <a:spcPct val="10000"/>
                  </a:spcBef>
                  <a:buFontTx/>
                  <a:buChar char="•"/>
                </a:pPr>
                <a:r>
                  <a:rPr lang="en-GB" altLang="es-MX" sz="2560" i="1" dirty="0">
                    <a:cs typeface="Times New Roman" panose="02020603050405020304" pitchFamily="18" charset="0"/>
                  </a:rPr>
                  <a:t>L</a:t>
                </a:r>
                <a:r>
                  <a:rPr lang="en-GB" altLang="es-MX" sz="2560" dirty="0">
                    <a:cs typeface="Times New Roman" panose="02020603050405020304" pitchFamily="18" charset="0"/>
                  </a:rPr>
                  <a:t> has –cumulative– distribution function:</a:t>
                </a:r>
              </a:p>
              <a:p>
                <a:pPr>
                  <a:spcBef>
                    <a:spcPct val="10000"/>
                  </a:spcBef>
                  <a:buFontTx/>
                  <a:buChar char="•"/>
                </a:pPr>
                <a:endParaRPr lang="en-GB" altLang="es-MX" sz="2560" dirty="0">
                  <a:cs typeface="Times New Roman" panose="02020603050405020304" pitchFamily="18" charset="0"/>
                </a:endParaRPr>
              </a:p>
              <a:p>
                <a:pPr>
                  <a:spcBef>
                    <a:spcPct val="10000"/>
                  </a:spcBef>
                  <a:buFontTx/>
                  <a:buChar char="•"/>
                </a:pPr>
                <a:endParaRPr lang="en-GB" altLang="es-MX" sz="2560" dirty="0">
                  <a:cs typeface="Times New Roman" panose="02020603050405020304" pitchFamily="18" charset="0"/>
                </a:endParaRPr>
              </a:p>
            </p:txBody>
          </p:sp>
          <p:pic>
            <p:nvPicPr>
              <p:cNvPr id="68618" name="Picture 8">
                <a:extLst>
                  <a:ext uri="{FF2B5EF4-FFF2-40B4-BE49-F238E27FC236}">
                    <a16:creationId xmlns:a16="http://schemas.microsoft.com/office/drawing/2014/main" id="{99DFEC2F-8216-F7C8-7168-85502EB9FE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83" y="1413"/>
                <a:ext cx="2477" cy="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68615" name="Freeform 10">
              <a:extLst>
                <a:ext uri="{FF2B5EF4-FFF2-40B4-BE49-F238E27FC236}">
                  <a16:creationId xmlns:a16="http://schemas.microsoft.com/office/drawing/2014/main" id="{880CC713-D722-D882-7A42-C7E94A5F5483}"/>
                </a:ext>
              </a:extLst>
            </p:cNvPr>
            <p:cNvSpPr>
              <a:spLocks/>
            </p:cNvSpPr>
            <p:nvPr/>
          </p:nvSpPr>
          <p:spPr bwMode="auto">
            <a:xfrm>
              <a:off x="5170" y="1692"/>
              <a:ext cx="520" cy="1"/>
            </a:xfrm>
            <a:custGeom>
              <a:avLst/>
              <a:gdLst>
                <a:gd name="T0" fmla="*/ 0 w 520"/>
                <a:gd name="T1" fmla="*/ 0 h 1"/>
                <a:gd name="T2" fmla="*/ 506 w 520"/>
                <a:gd name="T3" fmla="*/ 0 h 1"/>
                <a:gd name="T4" fmla="*/ 520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06" y="0"/>
                  </a:lnTo>
                  <a:lnTo>
                    <a:pt x="520" y="0"/>
                  </a:lnTo>
                </a:path>
              </a:pathLst>
            </a:custGeom>
            <a:noFill/>
            <a:ln w="9525">
              <a:solidFill>
                <a:srgbClr val="0000FF"/>
              </a:solidFill>
              <a:round/>
              <a:headEnd type="diamond" w="med" len="med"/>
              <a:tailEnd type="non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2048"/>
            </a:p>
          </p:txBody>
        </p:sp>
        <p:sp>
          <p:nvSpPr>
            <p:cNvPr id="68616" name="Freeform 11">
              <a:extLst>
                <a:ext uri="{FF2B5EF4-FFF2-40B4-BE49-F238E27FC236}">
                  <a16:creationId xmlns:a16="http://schemas.microsoft.com/office/drawing/2014/main" id="{B04BBB48-986D-B92B-072D-45E5C77D9712}"/>
                </a:ext>
              </a:extLst>
            </p:cNvPr>
            <p:cNvSpPr>
              <a:spLocks/>
            </p:cNvSpPr>
            <p:nvPr/>
          </p:nvSpPr>
          <p:spPr bwMode="auto">
            <a:xfrm>
              <a:off x="3616" y="2526"/>
              <a:ext cx="520" cy="1"/>
            </a:xfrm>
            <a:custGeom>
              <a:avLst/>
              <a:gdLst>
                <a:gd name="T0" fmla="*/ 0 w 520"/>
                <a:gd name="T1" fmla="*/ 0 h 1"/>
                <a:gd name="T2" fmla="*/ 506 w 520"/>
                <a:gd name="T3" fmla="*/ 0 h 1"/>
                <a:gd name="T4" fmla="*/ 520 w 520"/>
                <a:gd name="T5" fmla="*/ 0 h 1"/>
                <a:gd name="T6" fmla="*/ 0 60000 65536"/>
                <a:gd name="T7" fmla="*/ 0 60000 65536"/>
                <a:gd name="T8" fmla="*/ 0 60000 65536"/>
              </a:gdLst>
              <a:ahLst/>
              <a:cxnLst>
                <a:cxn ang="T6">
                  <a:pos x="T0" y="T1"/>
                </a:cxn>
                <a:cxn ang="T7">
                  <a:pos x="T2" y="T3"/>
                </a:cxn>
                <a:cxn ang="T8">
                  <a:pos x="T4" y="T5"/>
                </a:cxn>
              </a:cxnLst>
              <a:rect l="0" t="0" r="r" b="b"/>
              <a:pathLst>
                <a:path w="520" h="1">
                  <a:moveTo>
                    <a:pt x="0" y="0"/>
                  </a:moveTo>
                  <a:lnTo>
                    <a:pt x="506" y="0"/>
                  </a:lnTo>
                  <a:lnTo>
                    <a:pt x="520" y="0"/>
                  </a:lnTo>
                </a:path>
              </a:pathLst>
            </a:custGeom>
            <a:noFill/>
            <a:ln w="9525">
              <a:solidFill>
                <a:srgbClr val="0000FF"/>
              </a:solidFill>
              <a:round/>
              <a:headEnd type="none" w="med" len="med"/>
              <a:tailEnd type="none" w="lg"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s-MX" sz="2048"/>
            </a:p>
          </p:txBody>
        </p:sp>
      </p:grpSp>
      <p:sp>
        <p:nvSpPr>
          <p:cNvPr id="2" name="Title 1">
            <a:extLst>
              <a:ext uri="{FF2B5EF4-FFF2-40B4-BE49-F238E27FC236}">
                <a16:creationId xmlns:a16="http://schemas.microsoft.com/office/drawing/2014/main" id="{92E1A7B2-4C00-169C-2CE3-930278BC193C}"/>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Loss Distribution for a Credit</a:t>
            </a:r>
          </a:p>
        </p:txBody>
      </p:sp>
      <p:sp>
        <p:nvSpPr>
          <p:cNvPr id="3" name="TextBox 2">
            <a:extLst>
              <a:ext uri="{FF2B5EF4-FFF2-40B4-BE49-F238E27FC236}">
                <a16:creationId xmlns:a16="http://schemas.microsoft.com/office/drawing/2014/main" id="{61DE5F68-F182-5CE0-9F54-E67263779B11}"/>
              </a:ext>
            </a:extLst>
          </p:cNvPr>
          <p:cNvSpPr txBox="1"/>
          <p:nvPr/>
        </p:nvSpPr>
        <p:spPr>
          <a:xfrm>
            <a:off x="3214389" y="2502801"/>
            <a:ext cx="2563726" cy="153888"/>
          </a:xfrm>
          <a:prstGeom prst="rect">
            <a:avLst/>
          </a:prstGeom>
          <a:solidFill>
            <a:schemeClr val="bg1"/>
          </a:solid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pl-PL" sz="1000" b="1" dirty="0">
                <a:solidFill>
                  <a:srgbClr val="000000"/>
                </a:solidFill>
                <a:latin typeface="Calibri" panose="020F0502020204030204" pitchFamily="34" charset="0"/>
              </a:rPr>
              <a:t>Probability Mass Function</a:t>
            </a:r>
            <a:endParaRPr lang="en-GB" sz="1000" b="1" dirty="0">
              <a:solidFill>
                <a:srgbClr val="000000"/>
              </a:solidFill>
              <a:latin typeface="Calibri" panose="020F0502020204030204" pitchFamily="34" charset="0"/>
            </a:endParaRPr>
          </a:p>
        </p:txBody>
      </p:sp>
      <p:sp>
        <p:nvSpPr>
          <p:cNvPr id="4" name="TextBox 3">
            <a:extLst>
              <a:ext uri="{FF2B5EF4-FFF2-40B4-BE49-F238E27FC236}">
                <a16:creationId xmlns:a16="http://schemas.microsoft.com/office/drawing/2014/main" id="{66F28755-EE98-FD96-19EB-B0E2873E7C09}"/>
              </a:ext>
            </a:extLst>
          </p:cNvPr>
          <p:cNvSpPr txBox="1"/>
          <p:nvPr/>
        </p:nvSpPr>
        <p:spPr>
          <a:xfrm>
            <a:off x="7999350" y="2502801"/>
            <a:ext cx="2563726" cy="153888"/>
          </a:xfrm>
          <a:prstGeom prst="rect">
            <a:avLst/>
          </a:prstGeom>
          <a:solidFill>
            <a:schemeClr val="bg1"/>
          </a:solid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pl-PL" sz="1000" b="1" dirty="0">
                <a:solidFill>
                  <a:srgbClr val="000000"/>
                </a:solidFill>
                <a:latin typeface="Calibri" panose="020F0502020204030204" pitchFamily="34" charset="0"/>
              </a:rPr>
              <a:t>Cumulative Probability Distribution Function</a:t>
            </a:r>
            <a:endParaRPr lang="en-GB" sz="1000" b="1" dirty="0">
              <a:solidFill>
                <a:srgbClr val="000000"/>
              </a:solidFill>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1388"/>
                                        </p:tgtEl>
                                        <p:attrNameLst>
                                          <p:attrName>style.visibility</p:attrName>
                                        </p:attrNameLst>
                                      </p:cBhvr>
                                      <p:to>
                                        <p:strVal val="visible"/>
                                      </p:to>
                                    </p:set>
                                    <p:animEffect transition="in" filter="blinds(horizontal)">
                                      <p:cBhvr>
                                        <p:cTn id="7" dur="500"/>
                                        <p:tgtEl>
                                          <p:spTgt spid="1013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01390"/>
                                        </p:tgtEl>
                                        <p:attrNameLst>
                                          <p:attrName>style.visibility</p:attrName>
                                        </p:attrNameLst>
                                      </p:cBhvr>
                                      <p:to>
                                        <p:strVal val="visible"/>
                                      </p:to>
                                    </p:set>
                                    <p:animEffect transition="in" filter="fade">
                                      <p:cBhvr>
                                        <p:cTn id="12" dur="1000"/>
                                        <p:tgtEl>
                                          <p:spTgt spid="101390"/>
                                        </p:tgtEl>
                                      </p:cBhvr>
                                    </p:animEffect>
                                    <p:anim calcmode="lin" valueType="num">
                                      <p:cBhvr>
                                        <p:cTn id="13" dur="1000" fill="hold"/>
                                        <p:tgtEl>
                                          <p:spTgt spid="101390"/>
                                        </p:tgtEl>
                                        <p:attrNameLst>
                                          <p:attrName>ppt_x</p:attrName>
                                        </p:attrNameLst>
                                      </p:cBhvr>
                                      <p:tavLst>
                                        <p:tav tm="0">
                                          <p:val>
                                            <p:strVal val="#ppt_x"/>
                                          </p:val>
                                        </p:tav>
                                        <p:tav tm="100000">
                                          <p:val>
                                            <p:strVal val="#ppt_x"/>
                                          </p:val>
                                        </p:tav>
                                      </p:tavLst>
                                    </p:anim>
                                    <p:anim calcmode="lin" valueType="num">
                                      <p:cBhvr>
                                        <p:cTn id="14" dur="1000" fill="hold"/>
                                        <p:tgtEl>
                                          <p:spTgt spid="101390"/>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56" presetClass="entr" presetSubtype="0" fill="hold" nodeType="afterEffect">
                                  <p:stCondLst>
                                    <p:cond delay="0"/>
                                  </p:stCondLst>
                                  <p:iterate type="lt">
                                    <p:tmPct val="10000"/>
                                  </p:iterate>
                                  <p:childTnLst>
                                    <p:set>
                                      <p:cBhvr>
                                        <p:cTn id="17" dur="1" fill="hold">
                                          <p:stCondLst>
                                            <p:cond delay="0"/>
                                          </p:stCondLst>
                                        </p:cTn>
                                        <p:tgtEl>
                                          <p:spTgt spid="101383"/>
                                        </p:tgtEl>
                                        <p:attrNameLst>
                                          <p:attrName>style.visibility</p:attrName>
                                        </p:attrNameLst>
                                      </p:cBhvr>
                                      <p:to>
                                        <p:strVal val="visible"/>
                                      </p:to>
                                    </p:set>
                                    <p:anim by="(-#ppt_w*2)" calcmode="lin" valueType="num">
                                      <p:cBhvr rctx="PPT">
                                        <p:cTn id="18" dur="250" autoRev="1" fill="hold">
                                          <p:stCondLst>
                                            <p:cond delay="0"/>
                                          </p:stCondLst>
                                        </p:cTn>
                                        <p:tgtEl>
                                          <p:spTgt spid="101383"/>
                                        </p:tgtEl>
                                        <p:attrNameLst>
                                          <p:attrName>ppt_w</p:attrName>
                                        </p:attrNameLst>
                                      </p:cBhvr>
                                    </p:anim>
                                    <p:anim by="(#ppt_w*0.50)" calcmode="lin" valueType="num">
                                      <p:cBhvr>
                                        <p:cTn id="19" dur="250" decel="50000" autoRev="1" fill="hold">
                                          <p:stCondLst>
                                            <p:cond delay="0"/>
                                          </p:stCondLst>
                                        </p:cTn>
                                        <p:tgtEl>
                                          <p:spTgt spid="101383"/>
                                        </p:tgtEl>
                                        <p:attrNameLst>
                                          <p:attrName>ppt_x</p:attrName>
                                        </p:attrNameLst>
                                      </p:cBhvr>
                                    </p:anim>
                                    <p:anim from="(-#ppt_h/2)" to="(#ppt_y)" calcmode="lin" valueType="num">
                                      <p:cBhvr>
                                        <p:cTn id="20" dur="500" fill="hold">
                                          <p:stCondLst>
                                            <p:cond delay="0"/>
                                          </p:stCondLst>
                                        </p:cTn>
                                        <p:tgtEl>
                                          <p:spTgt spid="101383"/>
                                        </p:tgtEl>
                                        <p:attrNameLst>
                                          <p:attrName>ppt_y</p:attrName>
                                        </p:attrNameLst>
                                      </p:cBhvr>
                                    </p:anim>
                                    <p:animRot by="21600000">
                                      <p:cBhvr>
                                        <p:cTn id="21" dur="500" fill="hold">
                                          <p:stCondLst>
                                            <p:cond delay="0"/>
                                          </p:stCondLst>
                                        </p:cTn>
                                        <p:tgtEl>
                                          <p:spTgt spid="1013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8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38CF1DE-2473-D556-2E4A-8F0CADF7701F}"/>
              </a:ext>
            </a:extLst>
          </p:cNvPr>
          <p:cNvSpPr>
            <a:spLocks noGrp="1" noChangeArrowheads="1"/>
          </p:cNvSpPr>
          <p:nvPr>
            <p:ph type="body" idx="1"/>
          </p:nvPr>
        </p:nvSpPr>
        <p:spPr bwMode="auto">
          <a:xfrm>
            <a:off x="417599" y="1319531"/>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42900" indent="-342900" fontAlgn="base">
              <a:lnSpc>
                <a:spcPct val="102000"/>
              </a:lnSpc>
              <a:spcAft>
                <a:spcPts val="600"/>
              </a:spcAft>
              <a:buSzPct val="80000"/>
              <a:buFont typeface="Wingdings" panose="05000000000000000000" pitchFamily="2" charset="2"/>
              <a:buChar char=""/>
            </a:pPr>
            <a:r>
              <a:rPr lang="en-GB" altLang="es-MX" sz="2400" dirty="0"/>
              <a:t>Consider a portfolio of </a:t>
            </a:r>
            <a:r>
              <a:rPr lang="en-GB" altLang="es-MX" sz="2400" i="1" dirty="0"/>
              <a:t>n</a:t>
            </a:r>
            <a:r>
              <a:rPr lang="en-GB" altLang="es-MX" sz="2400" dirty="0"/>
              <a:t> credits with equal maturity.</a:t>
            </a:r>
          </a:p>
          <a:p>
            <a:pPr marL="342900" indent="-342900" fontAlgn="base">
              <a:lnSpc>
                <a:spcPct val="102000"/>
              </a:lnSpc>
              <a:spcAft>
                <a:spcPts val="600"/>
              </a:spcAft>
              <a:buSzPct val="80000"/>
              <a:buFont typeface="Wingdings" panose="05000000000000000000" pitchFamily="2" charset="2"/>
              <a:buChar char=""/>
            </a:pPr>
            <a:r>
              <a:rPr lang="en-GB" altLang="es-MX" sz="2400" dirty="0"/>
              <a:t>Let </a:t>
            </a:r>
            <a:r>
              <a:rPr lang="en-GB" altLang="es-MX" sz="2400" i="1" dirty="0"/>
              <a:t>Mj</a:t>
            </a:r>
            <a:r>
              <a:rPr lang="en-GB" altLang="es-MX" sz="2400" dirty="0"/>
              <a:t> be the exposure of the </a:t>
            </a:r>
            <a:r>
              <a:rPr lang="en-GB" altLang="es-MX" sz="2400" i="1" dirty="0"/>
              <a:t>jth</a:t>
            </a:r>
            <a:r>
              <a:rPr lang="en-GB" altLang="es-MX" sz="2400" dirty="0"/>
              <a:t> credit.</a:t>
            </a:r>
          </a:p>
          <a:p>
            <a:pPr marL="342900" indent="-342900" fontAlgn="base">
              <a:lnSpc>
                <a:spcPct val="102000"/>
              </a:lnSpc>
              <a:spcAft>
                <a:spcPts val="600"/>
              </a:spcAft>
              <a:buSzPct val="80000"/>
              <a:buFont typeface="Wingdings" panose="05000000000000000000" pitchFamily="2" charset="2"/>
              <a:buChar char=""/>
            </a:pPr>
            <a:r>
              <a:rPr lang="en-GB" altLang="es-MX" sz="2400" dirty="0"/>
              <a:t>Let </a:t>
            </a:r>
            <a:r>
              <a:rPr lang="en-GB" altLang="es-MX" sz="2400" i="1" dirty="0"/>
              <a:t>Lj</a:t>
            </a:r>
            <a:r>
              <a:rPr lang="en-GB" altLang="es-MX" sz="2400" dirty="0"/>
              <a:t> be the loss of the </a:t>
            </a:r>
            <a:r>
              <a:rPr lang="en-GB" altLang="es-MX" sz="2400" i="1" dirty="0"/>
              <a:t>jth</a:t>
            </a:r>
            <a:r>
              <a:rPr lang="en-GB" altLang="es-MX" sz="2400" dirty="0"/>
              <a:t> credit.</a:t>
            </a:r>
          </a:p>
          <a:p>
            <a:pPr marL="342900" indent="-342900" fontAlgn="base">
              <a:lnSpc>
                <a:spcPct val="102000"/>
              </a:lnSpc>
              <a:spcAft>
                <a:spcPts val="600"/>
              </a:spcAft>
              <a:buSzPct val="80000"/>
              <a:buFont typeface="Wingdings" panose="05000000000000000000" pitchFamily="2" charset="2"/>
              <a:buChar char=""/>
            </a:pPr>
            <a:r>
              <a:rPr lang="en-GB" altLang="es-MX" sz="2400" dirty="0"/>
              <a:t>Let </a:t>
            </a:r>
            <a:r>
              <a:rPr lang="en-GB" altLang="es-MX" sz="2400" i="1" dirty="0"/>
              <a:t>Dj</a:t>
            </a:r>
            <a:r>
              <a:rPr lang="en-GB" altLang="es-MX" sz="2400" dirty="0"/>
              <a:t> be the default indicator of the </a:t>
            </a:r>
            <a:r>
              <a:rPr lang="en-GB" altLang="es-MX" sz="2400" i="1" dirty="0"/>
              <a:t>jth</a:t>
            </a:r>
            <a:r>
              <a:rPr lang="en-GB" altLang="es-MX" sz="2400" dirty="0"/>
              <a:t> credit. </a:t>
            </a:r>
          </a:p>
          <a:p>
            <a:pPr marL="342900" indent="-342900" fontAlgn="base">
              <a:lnSpc>
                <a:spcPct val="102000"/>
              </a:lnSpc>
              <a:spcAft>
                <a:spcPts val="600"/>
              </a:spcAft>
              <a:buSzPct val="80000"/>
              <a:buFont typeface="Wingdings" panose="05000000000000000000" pitchFamily="2" charset="2"/>
              <a:buChar char=""/>
            </a:pPr>
            <a:r>
              <a:rPr lang="en-GB" altLang="es-MX" sz="2400" dirty="0"/>
              <a:t>Let </a:t>
            </a:r>
            <a:r>
              <a:rPr lang="en-GB" altLang="es-MX" sz="2400" i="1" dirty="0"/>
              <a:t>L</a:t>
            </a:r>
            <a:r>
              <a:rPr lang="en-GB" altLang="es-MX" sz="2400" dirty="0"/>
              <a:t> be the aggregated portfolio loss.</a:t>
            </a:r>
          </a:p>
          <a:p>
            <a:pPr marL="342900" indent="-342900" fontAlgn="base">
              <a:lnSpc>
                <a:spcPct val="102000"/>
              </a:lnSpc>
              <a:spcAft>
                <a:spcPts val="600"/>
              </a:spcAft>
              <a:buSzPct val="80000"/>
              <a:buFont typeface="Wingdings" panose="05000000000000000000" pitchFamily="2" charset="2"/>
              <a:buChar char=""/>
            </a:pPr>
            <a:r>
              <a:rPr lang="en-GB" altLang="es-MX" sz="2400" dirty="0"/>
              <a:t>Then</a:t>
            </a:r>
          </a:p>
        </p:txBody>
      </p:sp>
      <p:graphicFrame>
        <p:nvGraphicFramePr>
          <p:cNvPr id="70660" name="Object 4">
            <a:extLst>
              <a:ext uri="{FF2B5EF4-FFF2-40B4-BE49-F238E27FC236}">
                <a16:creationId xmlns:a16="http://schemas.microsoft.com/office/drawing/2014/main" id="{8F6C6B09-3858-0C61-106F-5A9B3CC6339D}"/>
              </a:ext>
            </a:extLst>
          </p:cNvPr>
          <p:cNvGraphicFramePr>
            <a:graphicFrameLocks noChangeAspect="1"/>
          </p:cNvGraphicFramePr>
          <p:nvPr/>
        </p:nvGraphicFramePr>
        <p:xfrm>
          <a:off x="2174875" y="4232275"/>
          <a:ext cx="3686175" cy="1057275"/>
        </p:xfrm>
        <a:graphic>
          <a:graphicData uri="http://schemas.openxmlformats.org/presentationml/2006/ole">
            <mc:AlternateContent xmlns:mc="http://schemas.openxmlformats.org/markup-compatibility/2006">
              <mc:Choice xmlns:v="urn:schemas-microsoft-com:vml" Requires="v">
                <p:oleObj name="Equation" r:id="rId3" imgW="1548728" imgH="444307" progId="Equation.3">
                  <p:embed/>
                </p:oleObj>
              </mc:Choice>
              <mc:Fallback>
                <p:oleObj name="Equation" r:id="rId3" imgW="1548728" imgH="444307" progId="Equation.3">
                  <p:embed/>
                  <p:pic>
                    <p:nvPicPr>
                      <p:cNvPr id="70660" name="Object 4">
                        <a:extLst>
                          <a:ext uri="{FF2B5EF4-FFF2-40B4-BE49-F238E27FC236}">
                            <a16:creationId xmlns:a16="http://schemas.microsoft.com/office/drawing/2014/main" id="{8F6C6B09-3858-0C61-106F-5A9B3CC633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4875" y="4232275"/>
                        <a:ext cx="3686175" cy="1057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a:extLst>
              <a:ext uri="{FF2B5EF4-FFF2-40B4-BE49-F238E27FC236}">
                <a16:creationId xmlns:a16="http://schemas.microsoft.com/office/drawing/2014/main" id="{DE0A5DAC-E2D2-AA69-349F-E9E38A506ADF}"/>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Loss Distribution for a </a:t>
            </a: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Portfolio</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C34F141D-6DE3-DF5D-66E0-1E3FCBA52055}"/>
              </a:ext>
            </a:extLst>
          </p:cNvPr>
          <p:cNvSpPr>
            <a:spLocks noGrp="1" noChangeArrowheads="1"/>
          </p:cNvSpPr>
          <p:nvPr>
            <p:ph type="body" idx="1"/>
          </p:nvPr>
        </p:nvSpPr>
        <p:spPr bwMode="auto">
          <a:xfrm>
            <a:off x="417599" y="1043306"/>
            <a:ext cx="974557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42900" indent="-342900" fontAlgn="base">
              <a:lnSpc>
                <a:spcPct val="102000"/>
              </a:lnSpc>
              <a:spcAft>
                <a:spcPts val="600"/>
              </a:spcAft>
              <a:buSzPct val="80000"/>
              <a:buFont typeface="Wingdings" panose="05000000000000000000" pitchFamily="2" charset="2"/>
              <a:buChar char=""/>
            </a:pPr>
            <a:r>
              <a:rPr lang="en-GB" altLang="es-MX" sz="2400" dirty="0"/>
              <a:t>If </a:t>
            </a:r>
            <a:r>
              <a:rPr lang="en-GB" altLang="es-MX" sz="2400" i="1" dirty="0"/>
              <a:t>Mj</a:t>
            </a:r>
            <a:r>
              <a:rPr lang="en-GB" altLang="es-MX" sz="2400" dirty="0"/>
              <a:t> = </a:t>
            </a:r>
            <a:r>
              <a:rPr lang="en-GB" altLang="es-MX" sz="2400" i="1" dirty="0"/>
              <a:t>M</a:t>
            </a:r>
            <a:r>
              <a:rPr lang="en-GB" altLang="es-MX" sz="2400" dirty="0"/>
              <a:t> for each </a:t>
            </a:r>
            <a:r>
              <a:rPr lang="en-GB" altLang="es-MX" sz="2400" i="1" dirty="0"/>
              <a:t>j</a:t>
            </a:r>
            <a:r>
              <a:rPr lang="en-GB" altLang="es-MX" sz="2400" dirty="0"/>
              <a:t>, the distribution of </a:t>
            </a:r>
            <a:r>
              <a:rPr lang="en-GB" altLang="es-MX" sz="2400" i="1" dirty="0"/>
              <a:t>L</a:t>
            </a:r>
            <a:r>
              <a:rPr lang="en-GB" altLang="es-MX" sz="2400" dirty="0"/>
              <a:t> is known (what is it?).</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But… if the credit exposure is not constant, the distribution of </a:t>
            </a:r>
            <a:r>
              <a:rPr lang="en-GB" altLang="es-MX" sz="2400" i="1" dirty="0"/>
              <a:t>L</a:t>
            </a:r>
            <a:r>
              <a:rPr lang="en-GB" altLang="es-MX" sz="2400" dirty="0"/>
              <a:t> is not straightforward.</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However: </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What about other metrics? </a:t>
            </a:r>
          </a:p>
        </p:txBody>
      </p:sp>
      <p:graphicFrame>
        <p:nvGraphicFramePr>
          <p:cNvPr id="72708" name="Object 4">
            <a:extLst>
              <a:ext uri="{FF2B5EF4-FFF2-40B4-BE49-F238E27FC236}">
                <a16:creationId xmlns:a16="http://schemas.microsoft.com/office/drawing/2014/main" id="{190DB797-6BE4-B725-C2F3-41011E9F4641}"/>
              </a:ext>
            </a:extLst>
          </p:cNvPr>
          <p:cNvGraphicFramePr>
            <a:graphicFrameLocks noChangeAspect="1"/>
          </p:cNvGraphicFramePr>
          <p:nvPr/>
        </p:nvGraphicFramePr>
        <p:xfrm>
          <a:off x="1875207" y="4051089"/>
          <a:ext cx="6314441" cy="1148080"/>
        </p:xfrm>
        <a:graphic>
          <a:graphicData uri="http://schemas.openxmlformats.org/presentationml/2006/ole">
            <mc:AlternateContent xmlns:mc="http://schemas.openxmlformats.org/markup-compatibility/2006">
              <mc:Choice xmlns:v="urn:schemas-microsoft-com:vml" Requires="v">
                <p:oleObj name="Equation" r:id="rId3" imgW="2654300" imgH="482600" progId="Equation.3">
                  <p:embed/>
                </p:oleObj>
              </mc:Choice>
              <mc:Fallback>
                <p:oleObj name="Equation" r:id="rId3" imgW="2654300" imgH="482600" progId="Equation.3">
                  <p:embed/>
                  <p:pic>
                    <p:nvPicPr>
                      <p:cNvPr id="72708" name="Object 4">
                        <a:extLst>
                          <a:ext uri="{FF2B5EF4-FFF2-40B4-BE49-F238E27FC236}">
                            <a16:creationId xmlns:a16="http://schemas.microsoft.com/office/drawing/2014/main" id="{190DB797-6BE4-B725-C2F3-41011E9F46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5207" y="4051089"/>
                        <a:ext cx="6314441" cy="1148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a:extLst>
              <a:ext uri="{FF2B5EF4-FFF2-40B4-BE49-F238E27FC236}">
                <a16:creationId xmlns:a16="http://schemas.microsoft.com/office/drawing/2014/main" id="{E4596337-0D23-ECA9-0EF1-65A53EE54EBD}"/>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Loss Distribution for a </a:t>
            </a: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Portfolio</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9884F2FE-766D-3B6E-C4DE-CF7C17DCF521}"/>
              </a:ext>
            </a:extLst>
          </p:cNvPr>
          <p:cNvSpPr>
            <a:spLocks noGrp="1" noChangeArrowheads="1"/>
          </p:cNvSpPr>
          <p:nvPr>
            <p:ph type="body" idx="1"/>
          </p:nvPr>
        </p:nvSpPr>
        <p:spPr bwMode="auto">
          <a:xfrm>
            <a:off x="417599" y="1222587"/>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42900" indent="-342900" fontAlgn="base">
              <a:lnSpc>
                <a:spcPct val="102000"/>
              </a:lnSpc>
              <a:spcAft>
                <a:spcPts val="600"/>
              </a:spcAft>
              <a:buSzPct val="80000"/>
              <a:buFont typeface="Wingdings" panose="05000000000000000000" pitchFamily="2" charset="2"/>
              <a:buChar char=""/>
            </a:pPr>
            <a:r>
              <a:rPr lang="en-GB" altLang="es-MX" sz="2400" dirty="0"/>
              <a:t>If the creditors are independent:</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What if they are not independent?</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What about quantiles?</a:t>
            </a:r>
          </a:p>
        </p:txBody>
      </p:sp>
      <p:graphicFrame>
        <p:nvGraphicFramePr>
          <p:cNvPr id="74756" name="Object 4">
            <a:extLst>
              <a:ext uri="{FF2B5EF4-FFF2-40B4-BE49-F238E27FC236}">
                <a16:creationId xmlns:a16="http://schemas.microsoft.com/office/drawing/2014/main" id="{7B752742-A5A1-47E5-8C51-134E6C3625DC}"/>
              </a:ext>
            </a:extLst>
          </p:cNvPr>
          <p:cNvGraphicFramePr>
            <a:graphicFrameLocks noChangeAspect="1"/>
          </p:cNvGraphicFramePr>
          <p:nvPr/>
        </p:nvGraphicFramePr>
        <p:xfrm>
          <a:off x="1835150" y="1747838"/>
          <a:ext cx="5075238" cy="2297112"/>
        </p:xfrm>
        <a:graphic>
          <a:graphicData uri="http://schemas.openxmlformats.org/presentationml/2006/ole">
            <mc:AlternateContent xmlns:mc="http://schemas.openxmlformats.org/markup-compatibility/2006">
              <mc:Choice xmlns:v="urn:schemas-microsoft-com:vml" Requires="v">
                <p:oleObj name="Equation" r:id="rId3" imgW="2133600" imgH="965200" progId="Equation.3">
                  <p:embed/>
                </p:oleObj>
              </mc:Choice>
              <mc:Fallback>
                <p:oleObj name="Equation" r:id="rId3" imgW="2133600" imgH="965200" progId="Equation.3">
                  <p:embed/>
                  <p:pic>
                    <p:nvPicPr>
                      <p:cNvPr id="74756" name="Object 4">
                        <a:extLst>
                          <a:ext uri="{FF2B5EF4-FFF2-40B4-BE49-F238E27FC236}">
                            <a16:creationId xmlns:a16="http://schemas.microsoft.com/office/drawing/2014/main" id="{7B752742-A5A1-47E5-8C51-134E6C362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747838"/>
                        <a:ext cx="5075238" cy="2297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Title 1">
            <a:extLst>
              <a:ext uri="{FF2B5EF4-FFF2-40B4-BE49-F238E27FC236}">
                <a16:creationId xmlns:a16="http://schemas.microsoft.com/office/drawing/2014/main" id="{8CD02A44-8717-8B05-4955-265E1C4E7F2B}"/>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Loss Distribution for a </a:t>
            </a: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Portfolio</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16693915-B959-5056-8888-6CBFCAA3A132}"/>
              </a:ext>
            </a:extLst>
          </p:cNvPr>
          <p:cNvSpPr>
            <a:spLocks noGrp="1" noChangeArrowheads="1"/>
          </p:cNvSpPr>
          <p:nvPr>
            <p:ph type="body" idx="1"/>
          </p:nvPr>
        </p:nvSpPr>
        <p:spPr bwMode="auto">
          <a:xfrm>
            <a:off x="417598" y="1100456"/>
            <a:ext cx="10440901"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42900" indent="-342900" fontAlgn="base">
              <a:lnSpc>
                <a:spcPct val="102000"/>
              </a:lnSpc>
              <a:spcAft>
                <a:spcPts val="600"/>
              </a:spcAft>
              <a:buSzPct val="80000"/>
              <a:buFont typeface="Wingdings" panose="05000000000000000000" pitchFamily="2" charset="2"/>
              <a:buChar char=""/>
            </a:pPr>
            <a:r>
              <a:rPr lang="en-GB" altLang="es-MX" sz="2400" i="1" dirty="0"/>
              <a:t>Mj</a:t>
            </a:r>
            <a:r>
              <a:rPr lang="en-GB" altLang="es-MX" sz="2400" dirty="0"/>
              <a:t> is the exposure of the </a:t>
            </a:r>
            <a:r>
              <a:rPr lang="en-GB" altLang="es-MX" sz="2400" i="1" dirty="0"/>
              <a:t>jth</a:t>
            </a:r>
            <a:r>
              <a:rPr lang="en-GB" altLang="es-MX" sz="2400" dirty="0"/>
              <a:t> credit.</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However:</a:t>
            </a:r>
          </a:p>
          <a:p>
            <a:pPr marL="615950" lvl="2" indent="-342900" fontAlgn="base">
              <a:lnSpc>
                <a:spcPct val="102000"/>
              </a:lnSpc>
              <a:spcAft>
                <a:spcPts val="600"/>
              </a:spcAft>
            </a:pPr>
            <a:r>
              <a:rPr lang="en-GB" altLang="es-MX" sz="2400" dirty="0"/>
              <a:t>Current exposure is not relevant, but </a:t>
            </a:r>
            <a:r>
              <a:rPr lang="pl-PL" altLang="es-MX" sz="2400" dirty="0"/>
              <a:t>that one</a:t>
            </a:r>
            <a:r>
              <a:rPr lang="en-GB" altLang="es-MX" sz="2400" dirty="0"/>
              <a:t> at the moment of default (EAD).</a:t>
            </a:r>
          </a:p>
          <a:p>
            <a:pPr marL="615950" lvl="2" indent="-342900" fontAlgn="base">
              <a:lnSpc>
                <a:spcPct val="102000"/>
              </a:lnSpc>
              <a:spcAft>
                <a:spcPts val="600"/>
              </a:spcAft>
            </a:pPr>
            <a:r>
              <a:rPr lang="en-GB" altLang="es-MX" sz="2400" dirty="0"/>
              <a:t>If the creditor defaults, it is generally possible to recover something.</a:t>
            </a:r>
          </a:p>
          <a:p>
            <a:pPr marL="342900" lvl="1" indent="-342900" fontAlgn="base">
              <a:lnSpc>
                <a:spcPct val="102000"/>
              </a:lnSpc>
              <a:spcAft>
                <a:spcPts val="600"/>
              </a:spcAft>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Let RR</a:t>
            </a:r>
            <a:r>
              <a:rPr lang="pl-PL" altLang="es-MX" sz="2400" dirty="0"/>
              <a:t> (=1-LGD)</a:t>
            </a:r>
            <a:r>
              <a:rPr lang="en-GB" altLang="es-MX" sz="2400" dirty="0"/>
              <a:t> be the recovery rate</a:t>
            </a:r>
            <a:r>
              <a:rPr lang="pl-PL" altLang="es-MX" sz="2400" dirty="0"/>
              <a:t> (opposite of loss given default)</a:t>
            </a:r>
            <a:r>
              <a:rPr lang="en-GB" altLang="es-MX" sz="2400" dirty="0"/>
              <a:t>.</a:t>
            </a:r>
          </a:p>
          <a:p>
            <a:pPr marL="615950" lvl="2" indent="-342900" fontAlgn="base">
              <a:lnSpc>
                <a:spcPct val="102000"/>
              </a:lnSpc>
              <a:spcAft>
                <a:spcPts val="600"/>
              </a:spcAft>
            </a:pPr>
            <a:r>
              <a:rPr lang="en-GB" altLang="es-MX" sz="2400" dirty="0"/>
              <a:t>RR is a r</a:t>
            </a:r>
            <a:r>
              <a:rPr lang="pl-PL" altLang="es-MX" sz="2400" dirty="0"/>
              <a:t>.</a:t>
            </a:r>
            <a:r>
              <a:rPr lang="en-GB" altLang="es-MX" sz="2400" dirty="0"/>
              <a:t>v</a:t>
            </a:r>
            <a:r>
              <a:rPr lang="pl-PL" altLang="es-MX" sz="2400" dirty="0"/>
              <a:t>.</a:t>
            </a:r>
            <a:r>
              <a:rPr lang="en-GB" altLang="es-MX" sz="2400" dirty="0"/>
              <a:t> on [0, 1]</a:t>
            </a:r>
          </a:p>
          <a:p>
            <a:pPr marL="615950" lvl="2" indent="-342900" fontAlgn="base">
              <a:lnSpc>
                <a:spcPct val="102000"/>
              </a:lnSpc>
              <a:spcAft>
                <a:spcPts val="600"/>
              </a:spcAft>
            </a:pPr>
            <a:r>
              <a:rPr lang="en-GB" altLang="es-MX" sz="2400" dirty="0"/>
              <a:t>What is its distribution?</a:t>
            </a:r>
          </a:p>
        </p:txBody>
      </p:sp>
      <p:sp>
        <p:nvSpPr>
          <p:cNvPr id="2" name="Title 1">
            <a:extLst>
              <a:ext uri="{FF2B5EF4-FFF2-40B4-BE49-F238E27FC236}">
                <a16:creationId xmlns:a16="http://schemas.microsoft.com/office/drawing/2014/main" id="{64308593-EC90-7B49-09DA-23ED7AAA2569}"/>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Other Risk Factors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p:cNvSpPr>
            <a:spLocks noGrp="1"/>
          </p:cNvSpPr>
          <p:nvPr>
            <p:ph type="body" sz="quarter" idx="12"/>
          </p:nvPr>
        </p:nvSpPr>
        <p:spPr>
          <a:xfrm>
            <a:off x="417514" y="1087199"/>
            <a:ext cx="12171888" cy="5148001"/>
          </a:xfrm>
        </p:spPr>
        <p:txBody>
          <a:bodyPr>
            <a:normAutofit/>
          </a:bodyPr>
          <a:lstStyle/>
          <a:p>
            <a:r>
              <a:rPr lang="pl-PL" dirty="0"/>
              <a:t>4. Other Loss Distributions</a:t>
            </a:r>
            <a:endParaRPr lang="en-GB" dirty="0"/>
          </a:p>
        </p:txBody>
      </p:sp>
    </p:spTree>
    <p:extLst>
      <p:ext uri="{BB962C8B-B14F-4D97-AF65-F5344CB8AC3E}">
        <p14:creationId xmlns:p14="http://schemas.microsoft.com/office/powerpoint/2010/main" val="22967317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a:extLst>
              <a:ext uri="{FF2B5EF4-FFF2-40B4-BE49-F238E27FC236}">
                <a16:creationId xmlns:a16="http://schemas.microsoft.com/office/drawing/2014/main" id="{CA2F7F01-9099-15E8-7B66-C15EECEDEAFF}"/>
              </a:ext>
            </a:extLst>
          </p:cNvPr>
          <p:cNvSpPr>
            <a:spLocks noGrp="1" noChangeArrowheads="1"/>
          </p:cNvSpPr>
          <p:nvPr>
            <p:ph type="body" idx="1"/>
          </p:nvPr>
        </p:nvSpPr>
        <p:spPr bwMode="auto">
          <a:xfrm>
            <a:off x="2247953" y="2790613"/>
            <a:ext cx="8791787" cy="166624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lvl="1" algn="ctr">
              <a:buFontTx/>
              <a:buNone/>
            </a:pPr>
            <a:r>
              <a:rPr lang="en-GB" altLang="es-MX" sz="3840" dirty="0">
                <a:latin typeface="Times New Roman" panose="02020603050405020304" pitchFamily="18" charset="0"/>
              </a:rPr>
              <a:t>Risk = Frequency </a:t>
            </a:r>
            <a:r>
              <a:rPr lang="pl-PL" altLang="es-MX" sz="3840" dirty="0">
                <a:latin typeface="Times New Roman" panose="02020603050405020304" pitchFamily="18" charset="0"/>
              </a:rPr>
              <a:t>„</a:t>
            </a:r>
            <a:r>
              <a:rPr lang="en-GB" altLang="es-MX" sz="3840" dirty="0">
                <a:latin typeface="Times New Roman" panose="02020603050405020304" pitchFamily="18" charset="0"/>
              </a:rPr>
              <a:t>*</a:t>
            </a:r>
            <a:r>
              <a:rPr lang="pl-PL" altLang="es-MX" sz="3840" dirty="0">
                <a:latin typeface="Times New Roman" panose="02020603050405020304" pitchFamily="18" charset="0"/>
              </a:rPr>
              <a:t>”</a:t>
            </a:r>
            <a:r>
              <a:rPr lang="en-GB" altLang="es-MX" sz="3840" dirty="0">
                <a:latin typeface="Times New Roman" panose="02020603050405020304" pitchFamily="18" charset="0"/>
              </a:rPr>
              <a:t> Severity</a:t>
            </a:r>
            <a:r>
              <a:rPr lang="en-GB" altLang="es-MX" sz="1280" dirty="0"/>
              <a:t> </a:t>
            </a:r>
          </a:p>
        </p:txBody>
      </p:sp>
      <p:sp>
        <p:nvSpPr>
          <p:cNvPr id="196611" name="Text Box 3">
            <a:extLst>
              <a:ext uri="{FF2B5EF4-FFF2-40B4-BE49-F238E27FC236}">
                <a16:creationId xmlns:a16="http://schemas.microsoft.com/office/drawing/2014/main" id="{EB4CEC9A-324A-1DCB-F2FA-791EC5D498D6}"/>
              </a:ext>
            </a:extLst>
          </p:cNvPr>
          <p:cNvSpPr txBox="1">
            <a:spLocks noChangeArrowheads="1"/>
          </p:cNvSpPr>
          <p:nvPr/>
        </p:nvSpPr>
        <p:spPr bwMode="auto">
          <a:xfrm>
            <a:off x="6117220" y="4809067"/>
            <a:ext cx="3149600" cy="552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eaLnBrk="1" hangingPunct="1">
              <a:spcBef>
                <a:spcPct val="50000"/>
              </a:spcBef>
            </a:pPr>
            <a:r>
              <a:rPr lang="en-GB" altLang="es-MX" sz="2987" b="1" dirty="0"/>
              <a:t>Random</a:t>
            </a:r>
          </a:p>
        </p:txBody>
      </p:sp>
      <p:sp>
        <p:nvSpPr>
          <p:cNvPr id="196612" name="Line 4">
            <a:extLst>
              <a:ext uri="{FF2B5EF4-FFF2-40B4-BE49-F238E27FC236}">
                <a16:creationId xmlns:a16="http://schemas.microsoft.com/office/drawing/2014/main" id="{28CD334E-7270-92DD-A4CE-8794A85E4C44}"/>
              </a:ext>
            </a:extLst>
          </p:cNvPr>
          <p:cNvSpPr>
            <a:spLocks noChangeShapeType="1"/>
          </p:cNvSpPr>
          <p:nvPr/>
        </p:nvSpPr>
        <p:spPr bwMode="auto">
          <a:xfrm flipH="1" flipV="1">
            <a:off x="6425407" y="3581400"/>
            <a:ext cx="768773" cy="115146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sz="2048"/>
          </a:p>
        </p:txBody>
      </p:sp>
      <p:sp>
        <p:nvSpPr>
          <p:cNvPr id="196613" name="Line 5">
            <a:extLst>
              <a:ext uri="{FF2B5EF4-FFF2-40B4-BE49-F238E27FC236}">
                <a16:creationId xmlns:a16="http://schemas.microsoft.com/office/drawing/2014/main" id="{99E81F61-ED6F-D504-8BE3-CB352B6B0798}"/>
              </a:ext>
            </a:extLst>
          </p:cNvPr>
          <p:cNvSpPr>
            <a:spLocks noChangeShapeType="1"/>
          </p:cNvSpPr>
          <p:nvPr/>
        </p:nvSpPr>
        <p:spPr bwMode="auto">
          <a:xfrm flipV="1">
            <a:off x="8115353" y="3581400"/>
            <a:ext cx="690880" cy="1151467"/>
          </a:xfrm>
          <a:prstGeom prst="line">
            <a:avLst/>
          </a:prstGeom>
          <a:noFill/>
          <a:ln w="317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sz="2048"/>
          </a:p>
        </p:txBody>
      </p:sp>
      <p:sp>
        <p:nvSpPr>
          <p:cNvPr id="2" name="Title 1">
            <a:extLst>
              <a:ext uri="{FF2B5EF4-FFF2-40B4-BE49-F238E27FC236}">
                <a16:creationId xmlns:a16="http://schemas.microsoft.com/office/drawing/2014/main" id="{86737B2C-171D-ECEB-A84F-F84E0DE6FEBB}"/>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Other Risk Factors </a:t>
            </a:r>
            <a:r>
              <a:rPr lang="pl-PL" altLang="es-MX" sz="2400" b="0" kern="1200" spc="0" baseline="0" dirty="0">
                <a:solidFill>
                  <a:srgbClr val="333333"/>
                </a:solidFill>
                <a:latin typeface="Univers Next for HSBC Light" panose="020B0403030202020203" pitchFamily="34" charset="0"/>
                <a:ea typeface="MHeiHKforHSBC-Heavy" panose="00000500000000000000" pitchFamily="50" charset="-120"/>
                <a:cs typeface="+mj-cs"/>
              </a:rPr>
              <a:t>(Klugman, et al, 2012)</a:t>
            </a:r>
            <a:endParaRPr lang="en-GB" altLang="es-MX" sz="2400" b="0" kern="1200" spc="0" baseline="0" dirty="0">
              <a:solidFill>
                <a:srgbClr val="333333"/>
              </a:solidFill>
              <a:latin typeface="Univers Next for HSBC Light" panose="020B0403030202020203" pitchFamily="34" charset="0"/>
              <a:ea typeface="MHeiHKforHSBC-Heavy" panose="00000500000000000000" pitchFamily="50" charset="-120"/>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6612"/>
                                        </p:tgtEl>
                                        <p:attrNameLst>
                                          <p:attrName>style.visibility</p:attrName>
                                        </p:attrNameLst>
                                      </p:cBhvr>
                                      <p:to>
                                        <p:strVal val="visible"/>
                                      </p:to>
                                    </p:set>
                                    <p:anim calcmode="lin" valueType="num">
                                      <p:cBhvr additive="base">
                                        <p:cTn id="7" dur="2000" fill="hold"/>
                                        <p:tgtEl>
                                          <p:spTgt spid="196612"/>
                                        </p:tgtEl>
                                        <p:attrNameLst>
                                          <p:attrName>ppt_x</p:attrName>
                                        </p:attrNameLst>
                                      </p:cBhvr>
                                      <p:tavLst>
                                        <p:tav tm="0">
                                          <p:val>
                                            <p:strVal val="#ppt_x"/>
                                          </p:val>
                                        </p:tav>
                                        <p:tav tm="100000">
                                          <p:val>
                                            <p:strVal val="#ppt_x"/>
                                          </p:val>
                                        </p:tav>
                                      </p:tavLst>
                                    </p:anim>
                                    <p:anim calcmode="lin" valueType="num">
                                      <p:cBhvr additive="base">
                                        <p:cTn id="8" dur="2000" fill="hold"/>
                                        <p:tgtEl>
                                          <p:spTgt spid="1966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6613"/>
                                        </p:tgtEl>
                                        <p:attrNameLst>
                                          <p:attrName>style.visibility</p:attrName>
                                        </p:attrNameLst>
                                      </p:cBhvr>
                                      <p:to>
                                        <p:strVal val="visible"/>
                                      </p:to>
                                    </p:set>
                                    <p:anim calcmode="lin" valueType="num">
                                      <p:cBhvr additive="base">
                                        <p:cTn id="11" dur="2000" fill="hold"/>
                                        <p:tgtEl>
                                          <p:spTgt spid="196613"/>
                                        </p:tgtEl>
                                        <p:attrNameLst>
                                          <p:attrName>ppt_x</p:attrName>
                                        </p:attrNameLst>
                                      </p:cBhvr>
                                      <p:tavLst>
                                        <p:tav tm="0">
                                          <p:val>
                                            <p:strVal val="#ppt_x"/>
                                          </p:val>
                                        </p:tav>
                                        <p:tav tm="100000">
                                          <p:val>
                                            <p:strVal val="#ppt_x"/>
                                          </p:val>
                                        </p:tav>
                                      </p:tavLst>
                                    </p:anim>
                                    <p:anim calcmode="lin" valueType="num">
                                      <p:cBhvr additive="base">
                                        <p:cTn id="12" dur="2000" fill="hold"/>
                                        <p:tgtEl>
                                          <p:spTgt spid="19661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96611"/>
                                        </p:tgtEl>
                                        <p:attrNameLst>
                                          <p:attrName>style.visibility</p:attrName>
                                        </p:attrNameLst>
                                      </p:cBhvr>
                                      <p:to>
                                        <p:strVal val="visible"/>
                                      </p:to>
                                    </p:set>
                                    <p:anim calcmode="lin" valueType="num">
                                      <p:cBhvr additive="base">
                                        <p:cTn id="15" dur="2000" fill="hold"/>
                                        <p:tgtEl>
                                          <p:spTgt spid="196611"/>
                                        </p:tgtEl>
                                        <p:attrNameLst>
                                          <p:attrName>ppt_x</p:attrName>
                                        </p:attrNameLst>
                                      </p:cBhvr>
                                      <p:tavLst>
                                        <p:tav tm="0">
                                          <p:val>
                                            <p:strVal val="#ppt_x"/>
                                          </p:val>
                                        </p:tav>
                                        <p:tav tm="100000">
                                          <p:val>
                                            <p:strVal val="#ppt_x"/>
                                          </p:val>
                                        </p:tav>
                                      </p:tavLst>
                                    </p:anim>
                                    <p:anim calcmode="lin" valueType="num">
                                      <p:cBhvr additive="base">
                                        <p:cTn id="16" dur="2000" fill="hold"/>
                                        <p:tgtEl>
                                          <p:spTgt spid="1966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728245"/>
            <a:ext cx="5795962" cy="4025900"/>
          </a:xfrm>
        </p:spPr>
        <p:txBody>
          <a:bodyPr/>
          <a:lstStyle/>
          <a:p>
            <a:r>
              <a:rPr lang="pl-PL" altLang="zh-TW" sz="2800" dirty="0"/>
              <a:t>Credit risk</a:t>
            </a:r>
            <a:endParaRPr lang="en-GB" altLang="zh-TW" sz="2800" dirty="0"/>
          </a:p>
          <a:p>
            <a:r>
              <a:rPr lang="pl-PL" altLang="zh-TW" sz="2800" dirty="0"/>
              <a:t>Market risk</a:t>
            </a:r>
          </a:p>
          <a:p>
            <a:r>
              <a:rPr lang="pl-PL" altLang="zh-TW" sz="2800" dirty="0"/>
              <a:t>Liquidity risk</a:t>
            </a:r>
          </a:p>
          <a:p>
            <a:r>
              <a:rPr lang="pl-PL" altLang="zh-TW" sz="2800" dirty="0"/>
              <a:t>Operational risk</a:t>
            </a:r>
            <a:endParaRPr lang="en-GB" altLang="zh-TW" sz="2800" dirty="0"/>
          </a:p>
          <a:p>
            <a:pPr lvl="1"/>
            <a:r>
              <a:rPr lang="pl-PL" sz="2800" dirty="0"/>
              <a:t>Legal</a:t>
            </a:r>
            <a:endParaRPr lang="en-GB" sz="2800" dirty="0"/>
          </a:p>
          <a:p>
            <a:pPr lvl="1"/>
            <a:r>
              <a:rPr lang="pl-PL" sz="2800" dirty="0"/>
              <a:t>Technological</a:t>
            </a:r>
            <a:endParaRPr lang="en-GB" sz="2800" dirty="0"/>
          </a:p>
          <a:p>
            <a:endParaRPr lang="en-GB" sz="2800" dirty="0"/>
          </a:p>
          <a:p>
            <a:endParaRPr lang="en-GB" sz="28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Financial Risk Types</a:t>
            </a:r>
            <a:endParaRPr lang="en-US" dirty="0"/>
          </a:p>
        </p:txBody>
      </p:sp>
    </p:spTree>
    <p:extLst>
      <p:ext uri="{BB962C8B-B14F-4D97-AF65-F5344CB8AC3E}">
        <p14:creationId xmlns:p14="http://schemas.microsoft.com/office/powerpoint/2010/main" val="3926226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9894221-D99E-EE6C-B4F9-95DBCC5D3927}"/>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Compund Loss Distribution</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mc:AlternateContent xmlns:mc="http://schemas.openxmlformats.org/markup-compatibility/2006" xmlns:a14="http://schemas.microsoft.com/office/drawing/2010/main">
        <mc:Choice Requires="a14">
          <p:sp>
            <p:nvSpPr>
              <p:cNvPr id="6" name="Object 4">
                <a:extLst>
                  <a:ext uri="{FF2B5EF4-FFF2-40B4-BE49-F238E27FC236}">
                    <a16:creationId xmlns:a16="http://schemas.microsoft.com/office/drawing/2014/main" id="{BDD8A8FF-C454-6213-7AED-2E8907DE77F4}"/>
                  </a:ext>
                </a:extLst>
              </p:cNvPr>
              <p:cNvSpPr txBox="1"/>
              <p:nvPr/>
            </p:nvSpPr>
            <p:spPr bwMode="auto">
              <a:xfrm>
                <a:off x="4286169" y="2145237"/>
                <a:ext cx="3934005" cy="1182425"/>
              </a:xfrm>
              <a:prstGeom prst="rect">
                <a:avLst/>
              </a:prstGeom>
              <a:noFill/>
              <a:ln>
                <a:noFill/>
              </a:ln>
              <a:effectLst/>
            </p:spPr>
            <p:txBody>
              <a:bodyPr>
                <a:normAutofit/>
              </a:bodyPr>
              <a:lstStyle/>
              <a:p>
                <a:pPr/>
                <a14:m>
                  <m:oMathPara xmlns:m="http://schemas.openxmlformats.org/officeDocument/2006/math">
                    <m:oMathParaPr>
                      <m:jc m:val="left"/>
                    </m:oMathParaPr>
                    <m:oMath xmlns:m="http://schemas.openxmlformats.org/officeDocument/2006/math">
                      <m:r>
                        <a:rPr lang="en-GB" sz="2400" i="1" smtClean="0">
                          <a:solidFill>
                            <a:srgbClr val="000000"/>
                          </a:solidFill>
                          <a:latin typeface="Cambria Math" panose="02040503050406030204" pitchFamily="18" charset="0"/>
                        </a:rPr>
                        <m:t>𝐿</m:t>
                      </m:r>
                      <m:r>
                        <a:rPr lang="en-GB" sz="2400" i="1" smtClean="0">
                          <a:solidFill>
                            <a:srgbClr val="000000"/>
                          </a:solidFill>
                          <a:latin typeface="Cambria Math" panose="02040503050406030204" pitchFamily="18" charset="0"/>
                        </a:rPr>
                        <m:t>=</m:t>
                      </m:r>
                      <m:nary>
                        <m:naryPr>
                          <m:chr m:val="∑"/>
                          <m:ctrlPr>
                            <a:rPr lang="en-GB" sz="2400" i="1">
                              <a:solidFill>
                                <a:srgbClr val="000000"/>
                              </a:solidFill>
                              <a:latin typeface="Cambria Math" panose="02040503050406030204" pitchFamily="18" charset="0"/>
                            </a:rPr>
                          </m:ctrlPr>
                        </m:naryPr>
                        <m:sub>
                          <m:r>
                            <a:rPr lang="en-GB" sz="2400" i="1">
                              <a:solidFill>
                                <a:srgbClr val="000000"/>
                              </a:solidFill>
                              <a:latin typeface="Cambria Math" panose="02040503050406030204" pitchFamily="18" charset="0"/>
                            </a:rPr>
                            <m:t>𝑗</m:t>
                          </m:r>
                          <m:r>
                            <a:rPr lang="en-GB" sz="2400" i="1">
                              <a:solidFill>
                                <a:srgbClr val="000000"/>
                              </a:solidFill>
                              <a:latin typeface="Cambria Math" panose="02040503050406030204" pitchFamily="18" charset="0"/>
                            </a:rPr>
                            <m:t>=1</m:t>
                          </m:r>
                        </m:sub>
                        <m:sup>
                          <m:r>
                            <a:rPr lang="pl-PL" sz="2400" b="0" i="1" smtClean="0">
                              <a:solidFill>
                                <a:srgbClr val="000000"/>
                              </a:solidFill>
                              <a:latin typeface="Cambria Math" panose="02040503050406030204" pitchFamily="18" charset="0"/>
                            </a:rPr>
                            <m:t>𝑁</m:t>
                          </m:r>
                        </m:sup>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𝐿</m:t>
                              </m:r>
                            </m:e>
                            <m:sub>
                              <m:r>
                                <a:rPr lang="en-GB" sz="2400" i="1">
                                  <a:solidFill>
                                    <a:srgbClr val="000000"/>
                                  </a:solidFill>
                                  <a:latin typeface="Cambria Math" panose="02040503050406030204" pitchFamily="18" charset="0"/>
                                </a:rPr>
                                <m:t>𝑗</m:t>
                              </m:r>
                            </m:sub>
                          </m:sSub>
                        </m:e>
                      </m:nary>
                      <m:r>
                        <a:rPr lang="en-GB" sz="2400" i="1">
                          <a:solidFill>
                            <a:srgbClr val="000000"/>
                          </a:solidFill>
                          <a:latin typeface="Cambria Math" panose="02040503050406030204" pitchFamily="18" charset="0"/>
                        </a:rPr>
                        <m:t>=</m:t>
                      </m:r>
                      <m:nary>
                        <m:naryPr>
                          <m:chr m:val="∑"/>
                          <m:ctrlPr>
                            <a:rPr lang="en-GB" sz="2400" i="1">
                              <a:solidFill>
                                <a:srgbClr val="000000"/>
                              </a:solidFill>
                              <a:latin typeface="Cambria Math" panose="02040503050406030204" pitchFamily="18" charset="0"/>
                            </a:rPr>
                          </m:ctrlPr>
                        </m:naryPr>
                        <m:sub>
                          <m:r>
                            <a:rPr lang="en-GB" sz="2400" i="1">
                              <a:solidFill>
                                <a:srgbClr val="000000"/>
                              </a:solidFill>
                              <a:latin typeface="Cambria Math" panose="02040503050406030204" pitchFamily="18" charset="0"/>
                            </a:rPr>
                            <m:t>𝑗</m:t>
                          </m:r>
                          <m:r>
                            <a:rPr lang="en-GB" sz="2400" i="1">
                              <a:solidFill>
                                <a:srgbClr val="000000"/>
                              </a:solidFill>
                              <a:latin typeface="Cambria Math" panose="02040503050406030204" pitchFamily="18" charset="0"/>
                            </a:rPr>
                            <m:t>=1</m:t>
                          </m:r>
                        </m:sub>
                        <m:sup>
                          <m:r>
                            <a:rPr lang="pl-PL" sz="2400" b="0" i="1" smtClean="0">
                              <a:solidFill>
                                <a:srgbClr val="000000"/>
                              </a:solidFill>
                              <a:latin typeface="Cambria Math" panose="02040503050406030204" pitchFamily="18" charset="0"/>
                            </a:rPr>
                            <m:t>𝑁</m:t>
                          </m:r>
                        </m:sup>
                        <m:e>
                          <m:d>
                            <m:dPr>
                              <m:ctrlPr>
                                <a:rPr lang="en-GB" sz="2400" i="1">
                                  <a:solidFill>
                                    <a:srgbClr val="000000"/>
                                  </a:solidFill>
                                  <a:latin typeface="Cambria Math" panose="02040503050406030204" pitchFamily="18" charset="0"/>
                                </a:rPr>
                              </m:ctrlPr>
                            </m:dPr>
                            <m:e>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𝐷</m:t>
                                  </m:r>
                                </m:e>
                                <m:sub>
                                  <m:r>
                                    <a:rPr lang="en-GB" sz="2400" i="1">
                                      <a:solidFill>
                                        <a:srgbClr val="000000"/>
                                      </a:solidFill>
                                      <a:latin typeface="Cambria Math" panose="02040503050406030204" pitchFamily="18" charset="0"/>
                                    </a:rPr>
                                    <m:t>𝑗</m:t>
                                  </m:r>
                                </m:sub>
                              </m:sSub>
                              <m:r>
                                <a:rPr lang="en-GB" sz="2400" i="1">
                                  <a:solidFill>
                                    <a:srgbClr val="000000"/>
                                  </a:solidFill>
                                  <a:latin typeface="Cambria Math" panose="02040503050406030204" pitchFamily="18" charset="0"/>
                                </a:rPr>
                                <m:t>∗</m:t>
                              </m:r>
                              <m:sSub>
                                <m:sSubPr>
                                  <m:ctrlPr>
                                    <a:rPr lang="en-GB" sz="2400" i="1">
                                      <a:solidFill>
                                        <a:srgbClr val="000000"/>
                                      </a:solidFill>
                                      <a:latin typeface="Cambria Math" panose="02040503050406030204" pitchFamily="18" charset="0"/>
                                    </a:rPr>
                                  </m:ctrlPr>
                                </m:sSubPr>
                                <m:e>
                                  <m:r>
                                    <a:rPr lang="en-GB" sz="2400" i="1">
                                      <a:solidFill>
                                        <a:srgbClr val="000000"/>
                                      </a:solidFill>
                                      <a:latin typeface="Cambria Math" panose="02040503050406030204" pitchFamily="18" charset="0"/>
                                    </a:rPr>
                                    <m:t>𝑀</m:t>
                                  </m:r>
                                </m:e>
                                <m:sub>
                                  <m:r>
                                    <a:rPr lang="en-GB" sz="2400" i="1">
                                      <a:solidFill>
                                        <a:srgbClr val="000000"/>
                                      </a:solidFill>
                                      <a:latin typeface="Cambria Math" panose="02040503050406030204" pitchFamily="18" charset="0"/>
                                    </a:rPr>
                                    <m:t>𝑗</m:t>
                                  </m:r>
                                </m:sub>
                              </m:sSub>
                            </m:e>
                          </m:d>
                        </m:e>
                      </m:nary>
                      <m:r>
                        <a:rPr lang="en-GB" sz="2400" i="1">
                          <a:solidFill>
                            <a:srgbClr val="000000"/>
                          </a:solidFill>
                          <a:latin typeface="Cambria Math" panose="02040503050406030204" pitchFamily="18" charset="0"/>
                        </a:rPr>
                        <m:t>.</m:t>
                      </m:r>
                    </m:oMath>
                  </m:oMathPara>
                </a14:m>
                <a:endParaRPr lang="en-GB" sz="2400" dirty="0"/>
              </a:p>
            </p:txBody>
          </p:sp>
        </mc:Choice>
        <mc:Fallback xmlns="">
          <p:sp>
            <p:nvSpPr>
              <p:cNvPr id="6" name="Object 4">
                <a:extLst>
                  <a:ext uri="{FF2B5EF4-FFF2-40B4-BE49-F238E27FC236}">
                    <a16:creationId xmlns:a16="http://schemas.microsoft.com/office/drawing/2014/main" id="{BDD8A8FF-C454-6213-7AED-2E8907DE77F4}"/>
                  </a:ext>
                </a:extLst>
              </p:cNvPr>
              <p:cNvSpPr txBox="1">
                <a:spLocks noRot="1" noChangeAspect="1" noMove="1" noResize="1" noEditPoints="1" noAdjustHandles="1" noChangeArrowheads="1" noChangeShapeType="1" noTextEdit="1"/>
              </p:cNvSpPr>
              <p:nvPr/>
            </p:nvSpPr>
            <p:spPr bwMode="auto">
              <a:xfrm>
                <a:off x="4286169" y="2145237"/>
                <a:ext cx="3934005" cy="1182425"/>
              </a:xfrm>
              <a:prstGeom prst="rect">
                <a:avLst/>
              </a:prstGeom>
              <a:blipFill>
                <a:blip r:embed="rId3"/>
                <a:stretch>
                  <a:fillRect/>
                </a:stretch>
              </a:blipFill>
              <a:ln>
                <a:noFill/>
              </a:ln>
              <a:effectLst/>
            </p:spPr>
            <p:txBody>
              <a:bodyPr/>
              <a:lstStyle/>
              <a:p>
                <a:r>
                  <a:rPr lang="en-GB">
                    <a:noFill/>
                  </a:rPr>
                  <a:t> </a:t>
                </a:r>
              </a:p>
            </p:txBody>
          </p:sp>
        </mc:Fallback>
      </mc:AlternateContent>
      <p:sp>
        <p:nvSpPr>
          <p:cNvPr id="9" name="Rectangle 2">
            <a:extLst>
              <a:ext uri="{FF2B5EF4-FFF2-40B4-BE49-F238E27FC236}">
                <a16:creationId xmlns:a16="http://schemas.microsoft.com/office/drawing/2014/main" id="{59619520-EB03-EC8E-4527-BD793190BD87}"/>
              </a:ext>
            </a:extLst>
          </p:cNvPr>
          <p:cNvSpPr txBox="1">
            <a:spLocks noChangeArrowheads="1"/>
          </p:cNvSpPr>
          <p:nvPr/>
        </p:nvSpPr>
        <p:spPr bwMode="auto">
          <a:xfrm>
            <a:off x="417598" y="4326905"/>
            <a:ext cx="10440901" cy="201733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lvl1pPr marL="0" indent="0" algn="l" defTabSz="975208" rtl="0" eaLnBrk="1" latinLnBrk="0" hangingPunct="1">
              <a:lnSpc>
                <a:spcPct val="112000"/>
              </a:lnSpc>
              <a:spcBef>
                <a:spcPts val="600"/>
              </a:spcBef>
              <a:buClr>
                <a:srgbClr val="DB0011"/>
              </a:buClr>
              <a:buSzPct val="90000"/>
              <a:buFont typeface="Wingdings" panose="05000000000000000000" pitchFamily="2" charset="2"/>
              <a:buNone/>
              <a:defRPr sz="1600" kern="1200" baseline="0">
                <a:solidFill>
                  <a:srgbClr val="333333"/>
                </a:solidFill>
                <a:latin typeface="+mn-lt"/>
                <a:ea typeface="+mn-ea"/>
                <a:cs typeface="+mn-cs"/>
              </a:defRPr>
            </a:lvl1pPr>
            <a:lvl2pPr marL="273050" indent="-273050" algn="l" defTabSz="975208" rtl="0" eaLnBrk="1" latinLnBrk="0" hangingPunct="1">
              <a:lnSpc>
                <a:spcPct val="112000"/>
              </a:lnSpc>
              <a:spcBef>
                <a:spcPts val="600"/>
              </a:spcBef>
              <a:buClr>
                <a:srgbClr val="DB0011"/>
              </a:buClr>
              <a:buSzPct val="80000"/>
              <a:buFont typeface="Wingdings" panose="05000000000000000000" pitchFamily="2" charset="2"/>
              <a:buChar char=""/>
              <a:defRPr sz="1600" kern="1200" baseline="0">
                <a:solidFill>
                  <a:srgbClr val="333333"/>
                </a:solidFill>
                <a:latin typeface="+mn-lt"/>
                <a:ea typeface="+mn-ea"/>
                <a:cs typeface="+mn-cs"/>
              </a:defRPr>
            </a:lvl2pPr>
            <a:lvl3pPr marL="546100"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379247" algn="l"/>
                <a:tab pos="1241020" algn="l"/>
              </a:tabLst>
              <a:defRPr sz="1600" kern="1200" baseline="0">
                <a:solidFill>
                  <a:srgbClr val="333333"/>
                </a:solidFill>
                <a:latin typeface="+mn-lt"/>
                <a:ea typeface="+mn-ea"/>
                <a:cs typeface="+mn-cs"/>
              </a:defRPr>
            </a:lvl3pPr>
            <a:lvl4pPr marL="801688" indent="-255588"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defRPr sz="1600" kern="1200" baseline="0">
                <a:solidFill>
                  <a:srgbClr val="333333"/>
                </a:solidFill>
                <a:latin typeface="+mn-lt"/>
                <a:ea typeface="+mn-ea"/>
                <a:cs typeface="+mn-cs"/>
              </a:defRPr>
            </a:lvl4pPr>
            <a:lvl5pPr marL="1171575" indent="-273050" algn="l" defTabSz="975208" rtl="0" eaLnBrk="1" latinLnBrk="0" hangingPunct="1">
              <a:lnSpc>
                <a:spcPct val="112000"/>
              </a:lnSpc>
              <a:spcBef>
                <a:spcPts val="600"/>
              </a:spcBef>
              <a:buClr>
                <a:srgbClr val="DB0011"/>
              </a:buClr>
              <a:buSzPct val="100000"/>
              <a:buFont typeface="Univers Next for HSBC Light" panose="020B0403030202020203" pitchFamily="34" charset="0"/>
              <a:buChar char="–"/>
              <a:tabLst>
                <a:tab pos="2007980" algn="l"/>
              </a:tabLst>
              <a:defRPr sz="1600" kern="1200" baseline="0">
                <a:solidFill>
                  <a:srgbClr val="333333"/>
                </a:solidFill>
                <a:latin typeface="+mn-lt"/>
                <a:ea typeface="+mn-ea"/>
                <a:cs typeface="+mn-cs"/>
              </a:defRPr>
            </a:lvl5pPr>
            <a:lvl6pPr marL="2681821"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69425"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029"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4632" indent="-243802" algn="l" defTabSz="975208"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342900" indent="-342900" fontAlgn="base">
              <a:lnSpc>
                <a:spcPct val="102000"/>
              </a:lnSpc>
              <a:spcAft>
                <a:spcPts val="600"/>
              </a:spcAft>
              <a:buSzPct val="80000"/>
              <a:buFont typeface="Wingdings" panose="05000000000000000000" pitchFamily="2" charset="2"/>
              <a:buChar char=""/>
            </a:pPr>
            <a:r>
              <a:rPr lang="pl-PL" altLang="es-MX" sz="2400" i="1" dirty="0"/>
              <a:t>N</a:t>
            </a:r>
            <a:r>
              <a:rPr lang="en-GB" altLang="es-MX" sz="2400" dirty="0"/>
              <a:t> is the </a:t>
            </a:r>
            <a:r>
              <a:rPr lang="pl-PL" altLang="es-MX" sz="2400" dirty="0"/>
              <a:t>frequency of losses, and follows a counting distribution</a:t>
            </a:r>
            <a:r>
              <a:rPr lang="en-GB" altLang="es-MX" sz="2400" dirty="0"/>
              <a:t>.</a:t>
            </a:r>
            <a:endParaRPr lang="pl-PL" altLang="es-MX" sz="2400" dirty="0"/>
          </a:p>
          <a:p>
            <a:pPr marL="342900" indent="-342900" fontAlgn="base">
              <a:lnSpc>
                <a:spcPct val="102000"/>
              </a:lnSpc>
              <a:spcAft>
                <a:spcPts val="600"/>
              </a:spcAft>
              <a:buSzPct val="80000"/>
              <a:buFont typeface="Wingdings" panose="05000000000000000000" pitchFamily="2" charset="2"/>
              <a:buChar char=""/>
            </a:pPr>
            <a:r>
              <a:rPr lang="pl-PL" altLang="es-MX" sz="2400" i="1" dirty="0"/>
              <a:t>L</a:t>
            </a:r>
            <a:r>
              <a:rPr lang="en-GB" altLang="es-MX" sz="2400" i="1" baseline="-25000" dirty="0"/>
              <a:t>j</a:t>
            </a:r>
            <a:r>
              <a:rPr lang="en-GB" altLang="es-MX" sz="2400" dirty="0"/>
              <a:t> is the </a:t>
            </a:r>
            <a:r>
              <a:rPr lang="pl-PL" altLang="es-MX" sz="2400" dirty="0"/>
              <a:t>individual</a:t>
            </a:r>
            <a:r>
              <a:rPr lang="en-GB" altLang="es-MX" sz="2400" dirty="0"/>
              <a:t> </a:t>
            </a:r>
            <a:r>
              <a:rPr lang="en-GB" altLang="es-MX" sz="2400" i="1" dirty="0"/>
              <a:t>jth</a:t>
            </a:r>
            <a:r>
              <a:rPr lang="en-GB" altLang="es-MX" sz="2400" dirty="0"/>
              <a:t> </a:t>
            </a:r>
            <a:r>
              <a:rPr lang="pl-PL" altLang="es-MX" sz="2400" dirty="0"/>
              <a:t>severity loss, and follows a continous distribution.</a:t>
            </a: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pl-PL" altLang="es-MX" sz="2400" i="1" dirty="0"/>
              <a:t>L</a:t>
            </a:r>
            <a:r>
              <a:rPr lang="en-GB" altLang="es-MX" sz="2400" dirty="0"/>
              <a:t> is the </a:t>
            </a:r>
            <a:r>
              <a:rPr lang="pl-PL" altLang="es-MX" sz="2400" dirty="0"/>
              <a:t>total</a:t>
            </a:r>
            <a:r>
              <a:rPr lang="en-GB" altLang="es-MX" sz="2400" dirty="0"/>
              <a:t> </a:t>
            </a:r>
            <a:r>
              <a:rPr lang="pl-PL" altLang="es-MX" sz="2400" dirty="0"/>
              <a:t>loss, and follows a compund distribution.</a:t>
            </a:r>
            <a:endParaRPr lang="en-GB" altLang="es-MX" sz="2400" dirty="0"/>
          </a:p>
          <a:p>
            <a:pPr marL="342900" lvl="1" indent="-342900" fontAlgn="base">
              <a:lnSpc>
                <a:spcPct val="102000"/>
              </a:lnSpc>
              <a:spcAft>
                <a:spcPts val="600"/>
              </a:spcAft>
            </a:pPr>
            <a:endParaRPr lang="en-GB" altLang="es-MX" sz="2400" dirty="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8658" name="Object 2">
            <a:extLst>
              <a:ext uri="{FF2B5EF4-FFF2-40B4-BE49-F238E27FC236}">
                <a16:creationId xmlns:a16="http://schemas.microsoft.com/office/drawing/2014/main" id="{ADC44183-9564-DEB7-35D1-B2F70A3330BA}"/>
              </a:ext>
            </a:extLst>
          </p:cNvPr>
          <p:cNvGraphicFramePr>
            <a:graphicFrameLocks noChangeAspect="1"/>
          </p:cNvGraphicFramePr>
          <p:nvPr/>
        </p:nvGraphicFramePr>
        <p:xfrm>
          <a:off x="6589236" y="873760"/>
          <a:ext cx="4389120" cy="2411307"/>
        </p:xfrm>
        <a:graphic>
          <a:graphicData uri="http://schemas.openxmlformats.org/presentationml/2006/ole">
            <mc:AlternateContent xmlns:mc="http://schemas.openxmlformats.org/markup-compatibility/2006">
              <mc:Choice xmlns:v="urn:schemas-microsoft-com:vml" Requires="v">
                <p:oleObj name="Chart" r:id="rId3" imgW="3756676" imgH="1668892" progId="Excel.Chart.8">
                  <p:embed/>
                </p:oleObj>
              </mc:Choice>
              <mc:Fallback>
                <p:oleObj name="Chart" r:id="rId3" imgW="3756676" imgH="1668892" progId="Excel.Chart.8">
                  <p:embed/>
                  <p:pic>
                    <p:nvPicPr>
                      <p:cNvPr id="198658" name="Object 2">
                        <a:extLst>
                          <a:ext uri="{FF2B5EF4-FFF2-40B4-BE49-F238E27FC236}">
                            <a16:creationId xmlns:a16="http://schemas.microsoft.com/office/drawing/2014/main" id="{ADC44183-9564-DEB7-35D1-B2F70A3330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9236" y="873760"/>
                        <a:ext cx="4389120" cy="2411307"/>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8659" name="Object 3">
            <a:extLst>
              <a:ext uri="{FF2B5EF4-FFF2-40B4-BE49-F238E27FC236}">
                <a16:creationId xmlns:a16="http://schemas.microsoft.com/office/drawing/2014/main" id="{E03DA125-36D7-F452-7B9E-CE0411FDE31E}"/>
              </a:ext>
            </a:extLst>
          </p:cNvPr>
          <p:cNvGraphicFramePr>
            <a:graphicFrameLocks noChangeAspect="1"/>
          </p:cNvGraphicFramePr>
          <p:nvPr/>
        </p:nvGraphicFramePr>
        <p:xfrm>
          <a:off x="3581876" y="4062307"/>
          <a:ext cx="5933440" cy="3176693"/>
        </p:xfrm>
        <a:graphic>
          <a:graphicData uri="http://schemas.openxmlformats.org/presentationml/2006/ole">
            <mc:AlternateContent xmlns:mc="http://schemas.openxmlformats.org/markup-compatibility/2006">
              <mc:Choice xmlns:v="urn:schemas-microsoft-com:vml" Requires="v">
                <p:oleObj name="Chart" r:id="rId5" imgW="3558524" imgH="1646048" progId="Excel.Chart.8">
                  <p:embed/>
                </p:oleObj>
              </mc:Choice>
              <mc:Fallback>
                <p:oleObj name="Chart" r:id="rId5" imgW="3558524" imgH="1646048" progId="Excel.Chart.8">
                  <p:embed/>
                  <p:pic>
                    <p:nvPicPr>
                      <p:cNvPr id="198659" name="Object 3">
                        <a:extLst>
                          <a:ext uri="{FF2B5EF4-FFF2-40B4-BE49-F238E27FC236}">
                            <a16:creationId xmlns:a16="http://schemas.microsoft.com/office/drawing/2014/main" id="{E03DA125-36D7-F452-7B9E-CE0411FDE31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876" y="4062307"/>
                        <a:ext cx="5933440" cy="3176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98660" name="Object 4">
            <a:extLst>
              <a:ext uri="{FF2B5EF4-FFF2-40B4-BE49-F238E27FC236}">
                <a16:creationId xmlns:a16="http://schemas.microsoft.com/office/drawing/2014/main" id="{9D06D74C-1373-7741-93FF-1820BA5D7EED}"/>
              </a:ext>
            </a:extLst>
          </p:cNvPr>
          <p:cNvGraphicFramePr>
            <a:graphicFrameLocks noChangeAspect="1"/>
          </p:cNvGraphicFramePr>
          <p:nvPr/>
        </p:nvGraphicFramePr>
        <p:xfrm>
          <a:off x="2086664" y="868681"/>
          <a:ext cx="4378960" cy="2396066"/>
        </p:xfrm>
        <a:graphic>
          <a:graphicData uri="http://schemas.openxmlformats.org/presentationml/2006/ole">
            <mc:AlternateContent xmlns:mc="http://schemas.openxmlformats.org/markup-compatibility/2006">
              <mc:Choice xmlns:v="urn:schemas-microsoft-com:vml" Requires="v">
                <p:oleObj name="Chart" r:id="rId7" imgW="3642456" imgH="1622948" progId="Excel.Chart.8">
                  <p:embed/>
                </p:oleObj>
              </mc:Choice>
              <mc:Fallback>
                <p:oleObj name="Chart" r:id="rId7" imgW="3642456" imgH="1622948" progId="Excel.Chart.8">
                  <p:embed/>
                  <p:pic>
                    <p:nvPicPr>
                      <p:cNvPr id="198660" name="Object 4">
                        <a:extLst>
                          <a:ext uri="{FF2B5EF4-FFF2-40B4-BE49-F238E27FC236}">
                            <a16:creationId xmlns:a16="http://schemas.microsoft.com/office/drawing/2014/main" id="{9D06D74C-1373-7741-93FF-1820BA5D7EE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86664" y="868681"/>
                        <a:ext cx="4378960" cy="239606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98661" name="Group 5">
            <a:extLst>
              <a:ext uri="{FF2B5EF4-FFF2-40B4-BE49-F238E27FC236}">
                <a16:creationId xmlns:a16="http://schemas.microsoft.com/office/drawing/2014/main" id="{1263B627-7EDC-5A89-BF4D-C9CF612F81E7}"/>
              </a:ext>
            </a:extLst>
          </p:cNvPr>
          <p:cNvGrpSpPr>
            <a:grpSpLocks/>
          </p:cNvGrpSpPr>
          <p:nvPr/>
        </p:nvGrpSpPr>
        <p:grpSpPr bwMode="auto">
          <a:xfrm>
            <a:off x="4232116" y="3213100"/>
            <a:ext cx="4714240" cy="996950"/>
            <a:chOff x="1776" y="1920"/>
            <a:chExt cx="2784" cy="672"/>
          </a:xfrm>
        </p:grpSpPr>
        <p:sp>
          <p:nvSpPr>
            <p:cNvPr id="198662" name="AutoShape 6">
              <a:extLst>
                <a:ext uri="{FF2B5EF4-FFF2-40B4-BE49-F238E27FC236}">
                  <a16:creationId xmlns:a16="http://schemas.microsoft.com/office/drawing/2014/main" id="{3EA5FC47-C404-D2FF-E620-2E9AAAC59DB2}"/>
                </a:ext>
              </a:extLst>
            </p:cNvPr>
            <p:cNvSpPr>
              <a:spLocks noChangeArrowheads="1"/>
            </p:cNvSpPr>
            <p:nvPr/>
          </p:nvSpPr>
          <p:spPr bwMode="auto">
            <a:xfrm rot="6873246">
              <a:off x="4032" y="2064"/>
              <a:ext cx="67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s-MX" sz="2048"/>
            </a:p>
          </p:txBody>
        </p:sp>
        <p:sp>
          <p:nvSpPr>
            <p:cNvPr id="198663" name="AutoShape 7">
              <a:extLst>
                <a:ext uri="{FF2B5EF4-FFF2-40B4-BE49-F238E27FC236}">
                  <a16:creationId xmlns:a16="http://schemas.microsoft.com/office/drawing/2014/main" id="{3252BCBC-D928-58B1-AD75-5DFAD44CF45C}"/>
                </a:ext>
              </a:extLst>
            </p:cNvPr>
            <p:cNvSpPr>
              <a:spLocks noChangeArrowheads="1"/>
            </p:cNvSpPr>
            <p:nvPr/>
          </p:nvSpPr>
          <p:spPr bwMode="auto">
            <a:xfrm rot="3535167">
              <a:off x="1632" y="2064"/>
              <a:ext cx="672" cy="384"/>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chemeClr val="accent1">
                    <a:gamma/>
                    <a:shade val="46275"/>
                    <a:invGamma/>
                  </a:schemeClr>
                </a:gs>
                <a:gs pos="50000">
                  <a:schemeClr val="accent1"/>
                </a:gs>
                <a:gs pos="100000">
                  <a:schemeClr val="accent1">
                    <a:gamma/>
                    <a:shade val="46275"/>
                    <a:invGamma/>
                  </a:schemeClr>
                </a:gs>
              </a:gsLst>
              <a:lin ang="5400000" scaled="1"/>
            </a:gradFill>
            <a:ln w="9525">
              <a:solidFill>
                <a:schemeClr val="tx1"/>
              </a:solidFill>
              <a:miter lim="800000"/>
              <a:headEnd/>
              <a:tailEnd/>
            </a:ln>
            <a:effectLst/>
          </p:spPr>
          <p:txBody>
            <a:bodyPr wrap="none" anchor="ctr"/>
            <a:lstStyle/>
            <a:p>
              <a:pPr eaLnBrk="1" hangingPunct="1">
                <a:defRPr/>
              </a:pPr>
              <a:endParaRPr lang="es-MX" sz="2048"/>
            </a:p>
          </p:txBody>
        </p:sp>
      </p:grpSp>
      <p:sp>
        <p:nvSpPr>
          <p:cNvPr id="2" name="TextBox 1">
            <a:extLst>
              <a:ext uri="{FF2B5EF4-FFF2-40B4-BE49-F238E27FC236}">
                <a16:creationId xmlns:a16="http://schemas.microsoft.com/office/drawing/2014/main" id="{04705746-B5F8-C207-F068-382EAB62E20C}"/>
              </a:ext>
            </a:extLst>
          </p:cNvPr>
          <p:cNvSpPr txBox="1"/>
          <p:nvPr/>
        </p:nvSpPr>
        <p:spPr>
          <a:xfrm>
            <a:off x="3181349" y="1162359"/>
            <a:ext cx="2400301" cy="307777"/>
          </a:xfrm>
          <a:prstGeom prst="rect">
            <a:avLst/>
          </a:prstGeom>
          <a:solidFill>
            <a:srgbClr val="D99E09"/>
          </a:solid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pl-PL" sz="2000" b="1" dirty="0">
                <a:solidFill>
                  <a:srgbClr val="000000"/>
                </a:solidFill>
                <a:latin typeface="+mj-lt"/>
              </a:rPr>
              <a:t>Frequency (N)</a:t>
            </a:r>
            <a:endParaRPr lang="en-GB" sz="1050" b="1" dirty="0">
              <a:solidFill>
                <a:srgbClr val="000000"/>
              </a:solidFill>
              <a:latin typeface="+mj-lt"/>
            </a:endParaRPr>
          </a:p>
        </p:txBody>
      </p:sp>
      <p:sp>
        <p:nvSpPr>
          <p:cNvPr id="3" name="TextBox 2">
            <a:extLst>
              <a:ext uri="{FF2B5EF4-FFF2-40B4-BE49-F238E27FC236}">
                <a16:creationId xmlns:a16="http://schemas.microsoft.com/office/drawing/2014/main" id="{CABB6C49-46C2-F60D-A848-F5B2BDE710C2}"/>
              </a:ext>
            </a:extLst>
          </p:cNvPr>
          <p:cNvSpPr txBox="1"/>
          <p:nvPr/>
        </p:nvSpPr>
        <p:spPr>
          <a:xfrm>
            <a:off x="7560309" y="1100397"/>
            <a:ext cx="2400301" cy="307777"/>
          </a:xfrm>
          <a:prstGeom prst="rect">
            <a:avLst/>
          </a:prstGeom>
          <a:solidFill>
            <a:srgbClr val="D99E09"/>
          </a:solid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pl-PL" sz="2000" b="1" dirty="0">
                <a:solidFill>
                  <a:srgbClr val="000000"/>
                </a:solidFill>
                <a:latin typeface="+mj-lt"/>
              </a:rPr>
              <a:t>Severity (LGD)</a:t>
            </a:r>
            <a:endParaRPr lang="en-GB" sz="1050" b="1" dirty="0">
              <a:solidFill>
                <a:srgbClr val="000000"/>
              </a:solidFill>
              <a:latin typeface="+mj-lt"/>
            </a:endParaRPr>
          </a:p>
        </p:txBody>
      </p:sp>
      <p:sp>
        <p:nvSpPr>
          <p:cNvPr id="4" name="TextBox 3">
            <a:extLst>
              <a:ext uri="{FF2B5EF4-FFF2-40B4-BE49-F238E27FC236}">
                <a16:creationId xmlns:a16="http://schemas.microsoft.com/office/drawing/2014/main" id="{A846D598-E51F-EB4F-E8C2-5375D2E84C8F}"/>
              </a:ext>
            </a:extLst>
          </p:cNvPr>
          <p:cNvSpPr txBox="1"/>
          <p:nvPr/>
        </p:nvSpPr>
        <p:spPr>
          <a:xfrm>
            <a:off x="5572125" y="4392169"/>
            <a:ext cx="2124075" cy="430887"/>
          </a:xfrm>
          <a:prstGeom prst="rect">
            <a:avLst/>
          </a:prstGeom>
          <a:solidFill>
            <a:srgbClr val="D99E09"/>
          </a:solidFill>
        </p:spPr>
        <p:txBody>
          <a:bodyPr vert="horz" wrap="square" lIns="0" tIns="0" rIns="0" bIns="0" rtlCol="0" anchor="ctr" anchorCtr="1">
            <a:spAutoFit/>
          </a:bodyPr>
          <a:lstStyle/>
          <a:p>
            <a:pPr marL="0" indent="0" algn="ctr">
              <a:spcBef>
                <a:spcPts val="0"/>
              </a:spcBef>
              <a:spcAft>
                <a:spcPts val="0"/>
              </a:spcAft>
              <a:buClr>
                <a:srgbClr val="DB0011"/>
              </a:buClr>
              <a:buSzPct val="80000"/>
              <a:buFont typeface="Wingdings" panose="05000000000000000000" pitchFamily="2" charset="2"/>
              <a:buNone/>
            </a:pPr>
            <a:r>
              <a:rPr lang="pl-PL" sz="2800" b="1" dirty="0">
                <a:solidFill>
                  <a:srgbClr val="000000"/>
                </a:solidFill>
                <a:latin typeface="+mj-lt"/>
              </a:rPr>
              <a:t>Loss (L)</a:t>
            </a:r>
            <a:endParaRPr lang="en-GB" sz="1200" b="1" dirty="0">
              <a:solidFill>
                <a:srgbClr val="000000"/>
              </a:solidFill>
              <a:latin typeface="+mj-lt"/>
            </a:endParaRPr>
          </a:p>
        </p:txBody>
      </p:sp>
      <p:sp>
        <p:nvSpPr>
          <p:cNvPr id="5" name="Title 1">
            <a:extLst>
              <a:ext uri="{FF2B5EF4-FFF2-40B4-BE49-F238E27FC236}">
                <a16:creationId xmlns:a16="http://schemas.microsoft.com/office/drawing/2014/main" id="{D9894221-D99E-EE6C-B4F9-95DBCC5D3927}"/>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Compund Loss Distribution</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extLst>
      <p:ext uri="{BB962C8B-B14F-4D97-AF65-F5344CB8AC3E}">
        <p14:creationId xmlns:p14="http://schemas.microsoft.com/office/powerpoint/2010/main" val="3126398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8660"/>
                                        </p:tgtEl>
                                        <p:attrNameLst>
                                          <p:attrName>style.visibility</p:attrName>
                                        </p:attrNameLst>
                                      </p:cBhvr>
                                      <p:to>
                                        <p:strVal val="visible"/>
                                      </p:to>
                                    </p:set>
                                    <p:animEffect transition="in" filter="blinds(horizontal)">
                                      <p:cBhvr>
                                        <p:cTn id="7" dur="500"/>
                                        <p:tgtEl>
                                          <p:spTgt spid="1986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98658"/>
                                        </p:tgtEl>
                                        <p:attrNameLst>
                                          <p:attrName>style.visibility</p:attrName>
                                        </p:attrNameLst>
                                      </p:cBhvr>
                                      <p:to>
                                        <p:strVal val="visible"/>
                                      </p:to>
                                    </p:set>
                                    <p:animEffect transition="in" filter="blinds(horizontal)">
                                      <p:cBhvr>
                                        <p:cTn id="12" dur="500"/>
                                        <p:tgtEl>
                                          <p:spTgt spid="19865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1" fill="hold" nodeType="clickEffect">
                                  <p:stCondLst>
                                    <p:cond delay="0"/>
                                  </p:stCondLst>
                                  <p:childTnLst>
                                    <p:set>
                                      <p:cBhvr>
                                        <p:cTn id="16" dur="1" fill="hold">
                                          <p:stCondLst>
                                            <p:cond delay="0"/>
                                          </p:stCondLst>
                                        </p:cTn>
                                        <p:tgtEl>
                                          <p:spTgt spid="198661"/>
                                        </p:tgtEl>
                                        <p:attrNameLst>
                                          <p:attrName>style.visibility</p:attrName>
                                        </p:attrNameLst>
                                      </p:cBhvr>
                                      <p:to>
                                        <p:strVal val="visible"/>
                                      </p:to>
                                    </p:set>
                                    <p:animEffect transition="in" filter="slide(fromTop)">
                                      <p:cBhvr>
                                        <p:cTn id="17" dur="500"/>
                                        <p:tgtEl>
                                          <p:spTgt spid="198661"/>
                                        </p:tgtEl>
                                      </p:cBhvr>
                                    </p:animEffect>
                                  </p:childTnLst>
                                </p:cTn>
                              </p:par>
                              <p:par>
                                <p:cTn id="18" presetID="8" presetClass="entr" presetSubtype="16" fill="hold" nodeType="withEffect">
                                  <p:stCondLst>
                                    <p:cond delay="0"/>
                                  </p:stCondLst>
                                  <p:childTnLst>
                                    <p:set>
                                      <p:cBhvr>
                                        <p:cTn id="19" dur="1" fill="hold">
                                          <p:stCondLst>
                                            <p:cond delay="0"/>
                                          </p:stCondLst>
                                        </p:cTn>
                                        <p:tgtEl>
                                          <p:spTgt spid="198659"/>
                                        </p:tgtEl>
                                        <p:attrNameLst>
                                          <p:attrName>style.visibility</p:attrName>
                                        </p:attrNameLst>
                                      </p:cBhvr>
                                      <p:to>
                                        <p:strVal val="visible"/>
                                      </p:to>
                                    </p:set>
                                    <p:animEffect transition="in" filter="diamond(in)">
                                      <p:cBhvr>
                                        <p:cTn id="20" dur="2000"/>
                                        <p:tgtEl>
                                          <p:spTgt spid="198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98658" grpId="0"/>
      <p:bldOleChart spid="198659" grpId="0"/>
      <p:bldOleChart spid="198660"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Quote"/>
          <p:cNvSpPr>
            <a:spLocks noGrp="1"/>
          </p:cNvSpPr>
          <p:nvPr>
            <p:ph type="body" sz="quarter" idx="12"/>
          </p:nvPr>
        </p:nvSpPr>
        <p:spPr>
          <a:xfrm>
            <a:off x="417514" y="1087199"/>
            <a:ext cx="12171888" cy="5148001"/>
          </a:xfrm>
        </p:spPr>
        <p:txBody>
          <a:bodyPr>
            <a:normAutofit/>
          </a:bodyPr>
          <a:lstStyle/>
          <a:p>
            <a:r>
              <a:rPr lang="pl-PL" dirty="0"/>
              <a:t>5. Risk Metrics</a:t>
            </a:r>
            <a:endParaRPr lang="en-GB" dirty="0"/>
          </a:p>
        </p:txBody>
      </p:sp>
    </p:spTree>
    <p:extLst>
      <p:ext uri="{BB962C8B-B14F-4D97-AF65-F5344CB8AC3E}">
        <p14:creationId xmlns:p14="http://schemas.microsoft.com/office/powerpoint/2010/main" val="15975973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A606401-8107-B8E6-B976-804A0349C2A9}"/>
              </a:ext>
            </a:extLst>
          </p:cNvPr>
          <p:cNvSpPr>
            <a:spLocks noGrp="1" noChangeArrowheads="1"/>
          </p:cNvSpPr>
          <p:nvPr>
            <p:ph type="body" idx="1"/>
          </p:nvPr>
        </p:nvSpPr>
        <p:spPr bwMode="auto">
          <a:xfrm>
            <a:off x="417599" y="873559"/>
            <a:ext cx="8766386" cy="613842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42900" indent="-342900" fontAlgn="base">
              <a:lnSpc>
                <a:spcPct val="102000"/>
              </a:lnSpc>
              <a:spcAft>
                <a:spcPts val="600"/>
              </a:spcAft>
              <a:buSzPct val="80000"/>
              <a:buFont typeface="Wingdings" panose="05000000000000000000" pitchFamily="2" charset="2"/>
              <a:buChar char=""/>
            </a:pPr>
            <a:r>
              <a:rPr lang="en-GB" altLang="es-MX" sz="2400" dirty="0"/>
              <a:t>Expected Loss: </a:t>
            </a:r>
            <a:endParaRPr lang="pl-PL" altLang="es-MX" sz="2400" dirty="0"/>
          </a:p>
          <a:p>
            <a:pPr>
              <a:spcBef>
                <a:spcPct val="10000"/>
              </a:spcBef>
            </a:pPr>
            <a:r>
              <a:rPr lang="pl-PL" altLang="es-MX" sz="2987" dirty="0">
                <a:latin typeface="Times New Roman" panose="02020603050405020304" pitchFamily="18" charset="0"/>
                <a:cs typeface="Times New Roman" panose="02020603050405020304" pitchFamily="18" charset="0"/>
              </a:rPr>
              <a:t>	</a:t>
            </a:r>
            <a:r>
              <a:rPr lang="en-GB" altLang="es-MX" sz="2987" dirty="0">
                <a:latin typeface="Times New Roman" panose="02020603050405020304" pitchFamily="18" charset="0"/>
                <a:cs typeface="Times New Roman" panose="02020603050405020304" pitchFamily="18" charset="0"/>
              </a:rPr>
              <a:t>E(</a:t>
            </a:r>
            <a:r>
              <a:rPr lang="en-GB" altLang="es-MX" sz="2987" i="1" dirty="0">
                <a:latin typeface="Times New Roman" panose="02020603050405020304" pitchFamily="18" charset="0"/>
                <a:cs typeface="Times New Roman" panose="02020603050405020304" pitchFamily="18" charset="0"/>
              </a:rPr>
              <a:t>L</a:t>
            </a:r>
            <a:r>
              <a:rPr lang="en-GB" altLang="es-MX" sz="2987" dirty="0">
                <a:latin typeface="Times New Roman" panose="02020603050405020304" pitchFamily="18" charset="0"/>
                <a:cs typeface="Times New Roman" panose="02020603050405020304" pitchFamily="18" charset="0"/>
              </a:rPr>
              <a:t>).</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marL="342900" indent="-342900" fontAlgn="base">
              <a:lnSpc>
                <a:spcPct val="102000"/>
              </a:lnSpc>
              <a:spcAft>
                <a:spcPts val="600"/>
              </a:spcAft>
              <a:buSzPct val="80000"/>
              <a:buFont typeface="Wingdings" panose="05000000000000000000" pitchFamily="2" charset="2"/>
              <a:buChar char=""/>
            </a:pPr>
            <a:r>
              <a:rPr lang="en-GB" altLang="es-MX" sz="2400" dirty="0"/>
              <a:t>Value at Risk: </a:t>
            </a:r>
            <a:endParaRPr lang="pl-PL" altLang="es-MX" sz="2400" dirty="0"/>
          </a:p>
          <a:p>
            <a:pPr>
              <a:spcBef>
                <a:spcPct val="10000"/>
              </a:spcBef>
            </a:pPr>
            <a:r>
              <a:rPr lang="pl-PL" altLang="es-MX" sz="2987" dirty="0">
                <a:latin typeface="Times New Roman" panose="02020603050405020304" pitchFamily="18" charset="0"/>
                <a:cs typeface="Times New Roman" panose="02020603050405020304" pitchFamily="18" charset="0"/>
              </a:rPr>
              <a:t>	</a:t>
            </a:r>
            <a:r>
              <a:rPr lang="en-GB" altLang="es-MX" sz="2987" dirty="0">
                <a:latin typeface="Times New Roman" panose="02020603050405020304" pitchFamily="18" charset="0"/>
                <a:cs typeface="Times New Roman" panose="02020603050405020304" pitchFamily="18" charset="0"/>
              </a:rPr>
              <a:t>VaR</a:t>
            </a:r>
            <a:r>
              <a:rPr lang="en-GB" altLang="es-MX" sz="2987" baseline="-25000" dirty="0">
                <a:latin typeface="Symbol" panose="05050102010706020507" pitchFamily="18" charset="2"/>
                <a:cs typeface="Times New Roman" panose="02020603050405020304" pitchFamily="18" charset="0"/>
              </a:rPr>
              <a:t>a</a:t>
            </a:r>
            <a:r>
              <a:rPr lang="en-GB" altLang="es-MX" sz="2987" dirty="0">
                <a:latin typeface="Times New Roman" panose="02020603050405020304" pitchFamily="18" charset="0"/>
                <a:cs typeface="Times New Roman" panose="02020603050405020304" pitchFamily="18" charset="0"/>
              </a:rPr>
              <a:t> =</a:t>
            </a:r>
            <a:r>
              <a:rPr lang="pl-PL" altLang="es-MX" sz="2987" i="1" dirty="0">
                <a:latin typeface="Times New Roman" panose="02020603050405020304" pitchFamily="18" charset="0"/>
                <a:cs typeface="Times New Roman" panose="02020603050405020304" pitchFamily="18" charset="0"/>
              </a:rPr>
              <a:t> </a:t>
            </a:r>
            <a:r>
              <a:rPr lang="en-GB" altLang="es-MX" sz="2987" i="1" dirty="0">
                <a:latin typeface="Times New Roman" panose="02020603050405020304" pitchFamily="18" charset="0"/>
                <a:cs typeface="Times New Roman" panose="02020603050405020304" pitchFamily="18" charset="0"/>
              </a:rPr>
              <a:t>q,</a:t>
            </a:r>
            <a:r>
              <a:rPr lang="en-GB" altLang="es-MX" sz="2987" dirty="0">
                <a:latin typeface="Times New Roman" panose="02020603050405020304" pitchFamily="18" charset="0"/>
                <a:cs typeface="Times New Roman" panose="02020603050405020304" pitchFamily="18" charset="0"/>
              </a:rPr>
              <a:t> such that P(</a:t>
            </a:r>
            <a:r>
              <a:rPr lang="en-GB" altLang="es-MX" sz="2987" i="1" dirty="0">
                <a:latin typeface="Times New Roman" panose="02020603050405020304" pitchFamily="18" charset="0"/>
                <a:cs typeface="Times New Roman" panose="02020603050405020304" pitchFamily="18" charset="0"/>
              </a:rPr>
              <a:t>L&gt;q</a:t>
            </a:r>
            <a:r>
              <a:rPr lang="en-GB" altLang="es-MX" sz="2987" dirty="0">
                <a:latin typeface="Times New Roman" panose="02020603050405020304" pitchFamily="18" charset="0"/>
                <a:cs typeface="Times New Roman" panose="02020603050405020304" pitchFamily="18" charset="0"/>
              </a:rPr>
              <a:t>) ≤ </a:t>
            </a:r>
            <a:r>
              <a:rPr lang="en-GB" altLang="es-MX" sz="2987" dirty="0">
                <a:latin typeface="Symbol" panose="05050102010706020507" pitchFamily="18" charset="2"/>
                <a:cs typeface="Times New Roman" panose="02020603050405020304" pitchFamily="18" charset="0"/>
              </a:rPr>
              <a:t>a.</a:t>
            </a: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marL="342900" indent="-342900" fontAlgn="base">
              <a:lnSpc>
                <a:spcPct val="102000"/>
              </a:lnSpc>
              <a:spcAft>
                <a:spcPts val="600"/>
              </a:spcAft>
              <a:buSzPct val="80000"/>
              <a:buFont typeface="Wingdings" panose="05000000000000000000" pitchFamily="2" charset="2"/>
              <a:buChar char=""/>
            </a:pPr>
            <a:r>
              <a:rPr lang="en-GB" altLang="es-MX" sz="2400" dirty="0"/>
              <a:t>Unexpected loss (at level </a:t>
            </a:r>
            <a:r>
              <a:rPr lang="en-GB" altLang="es-MX" sz="2400" dirty="0">
                <a:latin typeface="Symbol" panose="05050102010706020507" pitchFamily="18" charset="2"/>
                <a:cs typeface="Times New Roman" panose="02020603050405020304" pitchFamily="18" charset="0"/>
              </a:rPr>
              <a:t>a</a:t>
            </a:r>
            <a:r>
              <a:rPr lang="en-GB" altLang="es-MX" sz="2400" dirty="0"/>
              <a:t>): </a:t>
            </a:r>
            <a:endParaRPr lang="pl-PL" altLang="es-MX" sz="2400" dirty="0"/>
          </a:p>
          <a:p>
            <a:pPr>
              <a:spcBef>
                <a:spcPct val="10000"/>
              </a:spcBef>
            </a:pPr>
            <a:r>
              <a:rPr lang="pl-PL" altLang="es-MX" sz="2987" dirty="0">
                <a:latin typeface="Times New Roman" panose="02020603050405020304" pitchFamily="18" charset="0"/>
                <a:cs typeface="Times New Roman" panose="02020603050405020304" pitchFamily="18" charset="0"/>
              </a:rPr>
              <a:t>	</a:t>
            </a:r>
            <a:r>
              <a:rPr lang="en-GB" altLang="es-MX" sz="2987" dirty="0">
                <a:latin typeface="Times New Roman" panose="02020603050405020304" pitchFamily="18" charset="0"/>
                <a:cs typeface="Times New Roman" panose="02020603050405020304" pitchFamily="18" charset="0"/>
              </a:rPr>
              <a:t>VaR</a:t>
            </a:r>
            <a:r>
              <a:rPr lang="en-GB" altLang="es-MX" sz="2987" baseline="-25000" dirty="0">
                <a:latin typeface="Symbol" panose="05050102010706020507" pitchFamily="18" charset="2"/>
                <a:cs typeface="Times New Roman" panose="02020603050405020304" pitchFamily="18" charset="0"/>
              </a:rPr>
              <a:t>a</a:t>
            </a:r>
            <a:r>
              <a:rPr lang="en-GB" altLang="es-MX" sz="2987" dirty="0">
                <a:latin typeface="Times New Roman" panose="02020603050405020304" pitchFamily="18" charset="0"/>
                <a:cs typeface="Times New Roman" panose="02020603050405020304" pitchFamily="18" charset="0"/>
              </a:rPr>
              <a:t> – E(</a:t>
            </a:r>
            <a:r>
              <a:rPr lang="en-GB" altLang="es-MX" sz="2987" i="1" dirty="0">
                <a:latin typeface="Times New Roman" panose="02020603050405020304" pitchFamily="18" charset="0"/>
                <a:cs typeface="Times New Roman" panose="02020603050405020304" pitchFamily="18" charset="0"/>
              </a:rPr>
              <a:t>L</a:t>
            </a:r>
            <a:r>
              <a:rPr lang="en-GB" altLang="es-MX" sz="2987" dirty="0">
                <a:latin typeface="Times New Roman" panose="02020603050405020304" pitchFamily="18" charset="0"/>
                <a:cs typeface="Times New Roman" panose="02020603050405020304" pitchFamily="18" charset="0"/>
              </a:rPr>
              <a:t>)</a:t>
            </a:r>
            <a:r>
              <a:rPr lang="pl-PL" altLang="es-MX" sz="2987" dirty="0">
                <a:latin typeface="Times New Roman" panose="02020603050405020304" pitchFamily="18" charset="0"/>
                <a:cs typeface="Times New Roman" panose="02020603050405020304" pitchFamily="18" charset="0"/>
              </a:rPr>
              <a:t>.</a:t>
            </a:r>
            <a:endParaRPr lang="en-GB" altLang="es-MX" sz="2987" dirty="0">
              <a:latin typeface="Times New Roman" panose="02020603050405020304" pitchFamily="18" charset="0"/>
              <a:cs typeface="Times New Roman" panose="02020603050405020304" pitchFamily="18" charset="0"/>
            </a:endParaRPr>
          </a:p>
          <a:p>
            <a:pPr>
              <a:spcBef>
                <a:spcPct val="10000"/>
              </a:spcBef>
            </a:pPr>
            <a:endParaRPr lang="en-GB" altLang="es-MX" sz="2987" dirty="0">
              <a:latin typeface="Times New Roman" panose="02020603050405020304" pitchFamily="18" charset="0"/>
              <a:cs typeface="Times New Roman" panose="02020603050405020304" pitchFamily="18" charset="0"/>
            </a:endParaRPr>
          </a:p>
          <a:p>
            <a:pPr marL="342900" indent="-342900" fontAlgn="base">
              <a:lnSpc>
                <a:spcPct val="102000"/>
              </a:lnSpc>
              <a:spcAft>
                <a:spcPts val="600"/>
              </a:spcAft>
              <a:buSzPct val="80000"/>
              <a:buFont typeface="Wingdings" panose="05000000000000000000" pitchFamily="2" charset="2"/>
              <a:buChar char=""/>
            </a:pPr>
            <a:r>
              <a:rPr lang="en-GB" altLang="es-MX" sz="2400" dirty="0"/>
              <a:t>Expected shortfall (conditional VaR, tail VaR):     </a:t>
            </a:r>
            <a:endParaRPr lang="pl-PL" altLang="es-MX" sz="2400" dirty="0"/>
          </a:p>
          <a:p>
            <a:pPr>
              <a:spcBef>
                <a:spcPct val="10000"/>
              </a:spcBef>
            </a:pPr>
            <a:r>
              <a:rPr lang="pl-PL" altLang="es-MX" sz="2987" dirty="0">
                <a:latin typeface="Times New Roman" panose="02020603050405020304" pitchFamily="18" charset="0"/>
                <a:cs typeface="Times New Roman" panose="02020603050405020304" pitchFamily="18" charset="0"/>
              </a:rPr>
              <a:t>	</a:t>
            </a:r>
            <a:r>
              <a:rPr lang="en-GB" altLang="es-MX" sz="2987" dirty="0">
                <a:latin typeface="Times New Roman" panose="02020603050405020304" pitchFamily="18" charset="0"/>
                <a:cs typeface="Times New Roman" panose="02020603050405020304" pitchFamily="18" charset="0"/>
              </a:rPr>
              <a:t>ES</a:t>
            </a:r>
            <a:r>
              <a:rPr lang="en-GB" altLang="es-MX" sz="2987" baseline="-25000" dirty="0">
                <a:latin typeface="Symbol" panose="05050102010706020507" pitchFamily="18" charset="2"/>
                <a:cs typeface="Times New Roman" panose="02020603050405020304" pitchFamily="18" charset="0"/>
              </a:rPr>
              <a:t>a</a:t>
            </a:r>
            <a:r>
              <a:rPr lang="en-GB" altLang="es-MX" sz="2987" dirty="0">
                <a:latin typeface="Times New Roman" panose="02020603050405020304" pitchFamily="18" charset="0"/>
                <a:cs typeface="Times New Roman" panose="02020603050405020304" pitchFamily="18" charset="0"/>
              </a:rPr>
              <a:t> = E(</a:t>
            </a:r>
            <a:r>
              <a:rPr lang="en-GB" altLang="es-MX" sz="2987" i="1" dirty="0">
                <a:latin typeface="Times New Roman" panose="02020603050405020304" pitchFamily="18" charset="0"/>
                <a:cs typeface="Times New Roman" panose="02020603050405020304" pitchFamily="18" charset="0"/>
              </a:rPr>
              <a:t>L</a:t>
            </a:r>
            <a:r>
              <a:rPr lang="en-GB" altLang="es-MX" sz="2987" dirty="0">
                <a:latin typeface="Times New Roman" panose="02020603050405020304" pitchFamily="18" charset="0"/>
                <a:cs typeface="Times New Roman" panose="02020603050405020304" pitchFamily="18" charset="0"/>
              </a:rPr>
              <a:t>|</a:t>
            </a:r>
            <a:r>
              <a:rPr lang="en-GB" altLang="es-MX" sz="2987" i="1" dirty="0">
                <a:latin typeface="Times New Roman" panose="02020603050405020304" pitchFamily="18" charset="0"/>
                <a:cs typeface="Times New Roman" panose="02020603050405020304" pitchFamily="18" charset="0"/>
              </a:rPr>
              <a:t>L </a:t>
            </a:r>
            <a:r>
              <a:rPr lang="en-GB" altLang="es-MX" sz="2987" dirty="0">
                <a:latin typeface="Times New Roman" panose="02020603050405020304" pitchFamily="18" charset="0"/>
                <a:cs typeface="Times New Roman" panose="02020603050405020304" pitchFamily="18" charset="0"/>
              </a:rPr>
              <a:t>&gt; VaR</a:t>
            </a:r>
            <a:r>
              <a:rPr lang="en-GB" altLang="es-MX" sz="2987" baseline="-25000" dirty="0">
                <a:latin typeface="Symbol" panose="05050102010706020507" pitchFamily="18" charset="2"/>
                <a:cs typeface="Times New Roman" panose="02020603050405020304" pitchFamily="18" charset="0"/>
              </a:rPr>
              <a:t>a</a:t>
            </a:r>
            <a:r>
              <a:rPr lang="en-GB" altLang="es-MX" sz="2987" dirty="0">
                <a:latin typeface="Times New Roman" panose="02020603050405020304" pitchFamily="18" charset="0"/>
                <a:cs typeface="Times New Roman" panose="02020603050405020304" pitchFamily="18" charset="0"/>
              </a:rPr>
              <a:t>)</a:t>
            </a:r>
            <a:r>
              <a:rPr lang="pl-PL" altLang="es-MX" sz="2987" dirty="0">
                <a:latin typeface="Times New Roman" panose="02020603050405020304" pitchFamily="18" charset="0"/>
                <a:cs typeface="Times New Roman" panose="02020603050405020304" pitchFamily="18" charset="0"/>
              </a:rPr>
              <a:t>.</a:t>
            </a:r>
            <a:endParaRPr lang="en-GB" altLang="es-MX" sz="2987" dirty="0">
              <a:latin typeface="Times New Roman" panose="02020603050405020304" pitchFamily="18" charset="0"/>
              <a:cs typeface="Times New Roman" panose="02020603050405020304" pitchFamily="18" charset="0"/>
            </a:endParaRPr>
          </a:p>
          <a:p>
            <a:pPr>
              <a:spcBef>
                <a:spcPct val="10000"/>
              </a:spcBef>
              <a:buFontTx/>
              <a:buNone/>
            </a:pPr>
            <a:r>
              <a:rPr lang="en-GB" altLang="es-MX" sz="2987" i="1" dirty="0">
                <a:latin typeface="Times New Roman" panose="02020603050405020304" pitchFamily="18" charset="0"/>
                <a:cs typeface="Times New Roman" panose="02020603050405020304" pitchFamily="18" charset="0"/>
              </a:rPr>
              <a:t>	</a:t>
            </a:r>
            <a:endParaRPr lang="en-GB" altLang="es-MX" sz="2987" dirty="0">
              <a:latin typeface="Symbol" panose="05050102010706020507" pitchFamily="18" charset="2"/>
              <a:cs typeface="Times New Roman" panose="02020603050405020304" pitchFamily="18" charset="0"/>
            </a:endParaRP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p:txBody>
      </p:sp>
      <p:sp>
        <p:nvSpPr>
          <p:cNvPr id="2" name="Title 1">
            <a:extLst>
              <a:ext uri="{FF2B5EF4-FFF2-40B4-BE49-F238E27FC236}">
                <a16:creationId xmlns:a16="http://schemas.microsoft.com/office/drawing/2014/main" id="{82C996F9-98FD-266E-A54E-0E806629BF45}"/>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Risk Metrics Based on Loss Distributions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3516857C-28C2-62AD-6CFA-4D0256BFEC50}"/>
              </a:ext>
            </a:extLst>
          </p:cNvPr>
          <p:cNvSpPr>
            <a:spLocks noChangeArrowheads="1"/>
          </p:cNvSpPr>
          <p:nvPr/>
        </p:nvSpPr>
        <p:spPr bwMode="auto">
          <a:xfrm>
            <a:off x="2507034" y="1200575"/>
            <a:ext cx="5991013" cy="3916679"/>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grpSp>
        <p:nvGrpSpPr>
          <p:cNvPr id="194563" name="Group 3">
            <a:extLst>
              <a:ext uri="{FF2B5EF4-FFF2-40B4-BE49-F238E27FC236}">
                <a16:creationId xmlns:a16="http://schemas.microsoft.com/office/drawing/2014/main" id="{8AC6B28F-9AE2-6600-6136-338836D784C1}"/>
              </a:ext>
            </a:extLst>
          </p:cNvPr>
          <p:cNvGrpSpPr>
            <a:grpSpLocks/>
          </p:cNvGrpSpPr>
          <p:nvPr/>
        </p:nvGrpSpPr>
        <p:grpSpPr bwMode="auto">
          <a:xfrm>
            <a:off x="2507033" y="5281524"/>
            <a:ext cx="5362786" cy="272627"/>
            <a:chOff x="488" y="3525"/>
            <a:chExt cx="3752" cy="161"/>
          </a:xfrm>
        </p:grpSpPr>
        <p:sp>
          <p:nvSpPr>
            <p:cNvPr id="164968" name="Line 4">
              <a:extLst>
                <a:ext uri="{FF2B5EF4-FFF2-40B4-BE49-F238E27FC236}">
                  <a16:creationId xmlns:a16="http://schemas.microsoft.com/office/drawing/2014/main" id="{165D54DC-34DA-6982-F9B4-1049F7F0326D}"/>
                </a:ext>
              </a:extLst>
            </p:cNvPr>
            <p:cNvSpPr>
              <a:spLocks noChangeShapeType="1"/>
            </p:cNvSpPr>
            <p:nvPr/>
          </p:nvSpPr>
          <p:spPr bwMode="auto">
            <a:xfrm>
              <a:off x="488" y="3608"/>
              <a:ext cx="3752" cy="0"/>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2048"/>
            </a:p>
          </p:txBody>
        </p:sp>
        <p:sp>
          <p:nvSpPr>
            <p:cNvPr id="164969" name="Text Box 5">
              <a:extLst>
                <a:ext uri="{FF2B5EF4-FFF2-40B4-BE49-F238E27FC236}">
                  <a16:creationId xmlns:a16="http://schemas.microsoft.com/office/drawing/2014/main" id="{1F1B9930-8E8E-A952-1361-68DEFA400829}"/>
                </a:ext>
              </a:extLst>
            </p:cNvPr>
            <p:cNvSpPr txBox="1">
              <a:spLocks noChangeArrowheads="1"/>
            </p:cNvSpPr>
            <p:nvPr/>
          </p:nvSpPr>
          <p:spPr bwMode="auto">
            <a:xfrm>
              <a:off x="1702" y="3525"/>
              <a:ext cx="1425" cy="161"/>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a:buFont typeface="Wingdings" panose="05000000000000000000" pitchFamily="2" charset="2"/>
                <a:buNone/>
              </a:pPr>
              <a:r>
                <a:rPr lang="en-GB" altLang="es-MX" sz="1173" b="1" dirty="0">
                  <a:latin typeface="Arial" panose="020B0604020202020204" pitchFamily="34" charset="0"/>
                </a:rPr>
                <a:t>Regulatory Capital Basel I</a:t>
              </a:r>
              <a:endParaRPr lang="en-GB" altLang="es-MX" sz="1280" b="1" dirty="0">
                <a:latin typeface="Arial" panose="020B0604020202020204" pitchFamily="34" charset="0"/>
              </a:endParaRPr>
            </a:p>
          </p:txBody>
        </p:sp>
      </p:grpSp>
      <p:grpSp>
        <p:nvGrpSpPr>
          <p:cNvPr id="194566" name="Group 6">
            <a:extLst>
              <a:ext uri="{FF2B5EF4-FFF2-40B4-BE49-F238E27FC236}">
                <a16:creationId xmlns:a16="http://schemas.microsoft.com/office/drawing/2014/main" id="{93CC316C-CB27-05B3-14F6-0F18844E7126}"/>
              </a:ext>
            </a:extLst>
          </p:cNvPr>
          <p:cNvGrpSpPr>
            <a:grpSpLocks/>
          </p:cNvGrpSpPr>
          <p:nvPr/>
        </p:nvGrpSpPr>
        <p:grpSpPr bwMode="auto">
          <a:xfrm>
            <a:off x="2520580" y="5808139"/>
            <a:ext cx="5362785" cy="541867"/>
            <a:chOff x="504" y="3685"/>
            <a:chExt cx="3720" cy="320"/>
          </a:xfrm>
        </p:grpSpPr>
        <p:grpSp>
          <p:nvGrpSpPr>
            <p:cNvPr id="164962" name="Group 7">
              <a:extLst>
                <a:ext uri="{FF2B5EF4-FFF2-40B4-BE49-F238E27FC236}">
                  <a16:creationId xmlns:a16="http://schemas.microsoft.com/office/drawing/2014/main" id="{28592FB7-3BF7-E4F2-6A07-F619F8C9298A}"/>
                </a:ext>
              </a:extLst>
            </p:cNvPr>
            <p:cNvGrpSpPr>
              <a:grpSpLocks/>
            </p:cNvGrpSpPr>
            <p:nvPr/>
          </p:nvGrpSpPr>
          <p:grpSpPr bwMode="auto">
            <a:xfrm>
              <a:off x="1848" y="3789"/>
              <a:ext cx="2376" cy="161"/>
              <a:chOff x="1848" y="3829"/>
              <a:chExt cx="2376" cy="161"/>
            </a:xfrm>
          </p:grpSpPr>
          <p:sp>
            <p:nvSpPr>
              <p:cNvPr id="164966" name="Line 8">
                <a:extLst>
                  <a:ext uri="{FF2B5EF4-FFF2-40B4-BE49-F238E27FC236}">
                    <a16:creationId xmlns:a16="http://schemas.microsoft.com/office/drawing/2014/main" id="{7F3195EB-BD21-6ED5-0911-B7941FCE2205}"/>
                  </a:ext>
                </a:extLst>
              </p:cNvPr>
              <p:cNvSpPr>
                <a:spLocks noChangeShapeType="1"/>
              </p:cNvSpPr>
              <p:nvPr/>
            </p:nvSpPr>
            <p:spPr bwMode="auto">
              <a:xfrm>
                <a:off x="1848" y="3920"/>
                <a:ext cx="2376" cy="0"/>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2048"/>
              </a:p>
            </p:txBody>
          </p:sp>
          <p:sp>
            <p:nvSpPr>
              <p:cNvPr id="164967" name="Text Box 9">
                <a:extLst>
                  <a:ext uri="{FF2B5EF4-FFF2-40B4-BE49-F238E27FC236}">
                    <a16:creationId xmlns:a16="http://schemas.microsoft.com/office/drawing/2014/main" id="{105A78CC-A9F9-7E18-8E22-746501B7C436}"/>
                  </a:ext>
                </a:extLst>
              </p:cNvPr>
              <p:cNvSpPr txBox="1">
                <a:spLocks noChangeArrowheads="1"/>
              </p:cNvSpPr>
              <p:nvPr/>
            </p:nvSpPr>
            <p:spPr bwMode="auto">
              <a:xfrm>
                <a:off x="2126" y="3829"/>
                <a:ext cx="1470" cy="161"/>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None/>
                </a:pPr>
                <a:r>
                  <a:rPr lang="en-GB" altLang="es-MX" sz="1173" b="1" dirty="0">
                    <a:latin typeface="Arial" panose="020B0604020202020204" pitchFamily="34" charset="0"/>
                  </a:rPr>
                  <a:t>Regulatory Capital Basel II </a:t>
                </a:r>
                <a:endParaRPr lang="en-GB" altLang="es-MX" sz="1280" b="1" dirty="0">
                  <a:latin typeface="Arial" panose="020B0604020202020204" pitchFamily="34" charset="0"/>
                </a:endParaRPr>
              </a:p>
            </p:txBody>
          </p:sp>
        </p:grpSp>
        <p:grpSp>
          <p:nvGrpSpPr>
            <p:cNvPr id="164963" name="Group 10">
              <a:extLst>
                <a:ext uri="{FF2B5EF4-FFF2-40B4-BE49-F238E27FC236}">
                  <a16:creationId xmlns:a16="http://schemas.microsoft.com/office/drawing/2014/main" id="{36233759-0DA7-FEF0-8107-EA6ACCCFD75E}"/>
                </a:ext>
              </a:extLst>
            </p:cNvPr>
            <p:cNvGrpSpPr>
              <a:grpSpLocks/>
            </p:cNvGrpSpPr>
            <p:nvPr/>
          </p:nvGrpSpPr>
          <p:grpSpPr bwMode="auto">
            <a:xfrm>
              <a:off x="504" y="3685"/>
              <a:ext cx="1344" cy="320"/>
              <a:chOff x="504" y="3685"/>
              <a:chExt cx="1344" cy="320"/>
            </a:xfrm>
          </p:grpSpPr>
          <p:sp>
            <p:nvSpPr>
              <p:cNvPr id="164964" name="Line 11">
                <a:extLst>
                  <a:ext uri="{FF2B5EF4-FFF2-40B4-BE49-F238E27FC236}">
                    <a16:creationId xmlns:a16="http://schemas.microsoft.com/office/drawing/2014/main" id="{23069846-64B5-8EA5-6F28-AE4D1DB81798}"/>
                  </a:ext>
                </a:extLst>
              </p:cNvPr>
              <p:cNvSpPr>
                <a:spLocks noChangeShapeType="1"/>
              </p:cNvSpPr>
              <p:nvPr/>
            </p:nvSpPr>
            <p:spPr bwMode="auto">
              <a:xfrm>
                <a:off x="504" y="3872"/>
                <a:ext cx="1344" cy="0"/>
              </a:xfrm>
              <a:prstGeom prst="line">
                <a:avLst/>
              </a:prstGeom>
              <a:noFill/>
              <a:ln w="76200">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MX" sz="2048"/>
              </a:p>
            </p:txBody>
          </p:sp>
          <p:sp>
            <p:nvSpPr>
              <p:cNvPr id="164965" name="Text Box 12">
                <a:extLst>
                  <a:ext uri="{FF2B5EF4-FFF2-40B4-BE49-F238E27FC236}">
                    <a16:creationId xmlns:a16="http://schemas.microsoft.com/office/drawing/2014/main" id="{37DB600D-1FD7-53E7-5CBD-CA379C6C5F10}"/>
                  </a:ext>
                </a:extLst>
              </p:cNvPr>
              <p:cNvSpPr txBox="1">
                <a:spLocks noChangeArrowheads="1"/>
              </p:cNvSpPr>
              <p:nvPr/>
            </p:nvSpPr>
            <p:spPr bwMode="auto">
              <a:xfrm>
                <a:off x="750" y="3685"/>
                <a:ext cx="875" cy="320"/>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ctr">
                  <a:buFont typeface="Wingdings" panose="05000000000000000000" pitchFamily="2" charset="2"/>
                  <a:buNone/>
                </a:pPr>
                <a:r>
                  <a:rPr lang="en-GB" altLang="es-MX" sz="1173" b="1" dirty="0">
                    <a:latin typeface="Arial" panose="020B0604020202020204" pitchFamily="34" charset="0"/>
                  </a:rPr>
                  <a:t>Basel II, provisions &amp; write-offs</a:t>
                </a:r>
                <a:endParaRPr lang="en-GB" altLang="es-MX" sz="1280" b="1" dirty="0">
                  <a:latin typeface="Arial" panose="020B0604020202020204" pitchFamily="34" charset="0"/>
                </a:endParaRPr>
              </a:p>
            </p:txBody>
          </p:sp>
        </p:grpSp>
      </p:grpSp>
      <p:grpSp>
        <p:nvGrpSpPr>
          <p:cNvPr id="164869" name="Group 13">
            <a:extLst>
              <a:ext uri="{FF2B5EF4-FFF2-40B4-BE49-F238E27FC236}">
                <a16:creationId xmlns:a16="http://schemas.microsoft.com/office/drawing/2014/main" id="{B6CE969B-D734-DB70-8A55-8A0549BB83B1}"/>
              </a:ext>
            </a:extLst>
          </p:cNvPr>
          <p:cNvGrpSpPr>
            <a:grpSpLocks/>
          </p:cNvGrpSpPr>
          <p:nvPr/>
        </p:nvGrpSpPr>
        <p:grpSpPr bwMode="auto">
          <a:xfrm>
            <a:off x="2596780" y="1276773"/>
            <a:ext cx="5928361" cy="3975947"/>
            <a:chOff x="558" y="734"/>
            <a:chExt cx="3501" cy="2348"/>
          </a:xfrm>
        </p:grpSpPr>
        <p:sp>
          <p:nvSpPr>
            <p:cNvPr id="164872" name="Rectangle 14">
              <a:extLst>
                <a:ext uri="{FF2B5EF4-FFF2-40B4-BE49-F238E27FC236}">
                  <a16:creationId xmlns:a16="http://schemas.microsoft.com/office/drawing/2014/main" id="{5889563B-A8DB-193F-4D53-3D07CD425100}"/>
                </a:ext>
              </a:extLst>
            </p:cNvPr>
            <p:cNvSpPr>
              <a:spLocks noChangeArrowheads="1"/>
            </p:cNvSpPr>
            <p:nvPr/>
          </p:nvSpPr>
          <p:spPr bwMode="auto">
            <a:xfrm>
              <a:off x="1853" y="2873"/>
              <a:ext cx="843"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853" dirty="0">
                  <a:solidFill>
                    <a:srgbClr val="000000"/>
                  </a:solidFill>
                  <a:latin typeface="Arial" panose="020B0604020202020204" pitchFamily="34" charset="0"/>
                </a:rPr>
                <a:t>Portfolio Aggregated Loss ($)</a:t>
              </a:r>
              <a:endParaRPr lang="en-GB" altLang="es-MX" sz="1493" dirty="0">
                <a:latin typeface="Arial" panose="020B0604020202020204" pitchFamily="34" charset="0"/>
              </a:endParaRPr>
            </a:p>
          </p:txBody>
        </p:sp>
        <p:sp>
          <p:nvSpPr>
            <p:cNvPr id="164873" name="Rectangle 15">
              <a:extLst>
                <a:ext uri="{FF2B5EF4-FFF2-40B4-BE49-F238E27FC236}">
                  <a16:creationId xmlns:a16="http://schemas.microsoft.com/office/drawing/2014/main" id="{8D9DFE24-49EA-319F-EC5A-348C84A5CF53}"/>
                </a:ext>
              </a:extLst>
            </p:cNvPr>
            <p:cNvSpPr>
              <a:spLocks noChangeArrowheads="1"/>
            </p:cNvSpPr>
            <p:nvPr/>
          </p:nvSpPr>
          <p:spPr bwMode="auto">
            <a:xfrm>
              <a:off x="2056" y="2946"/>
              <a:ext cx="0"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endParaRPr lang="en-GB" altLang="es-MX" sz="1493">
                <a:latin typeface="Arial" panose="020B0604020202020204" pitchFamily="34" charset="0"/>
              </a:endParaRPr>
            </a:p>
          </p:txBody>
        </p:sp>
        <p:sp>
          <p:nvSpPr>
            <p:cNvPr id="164874" name="Line 16">
              <a:extLst>
                <a:ext uri="{FF2B5EF4-FFF2-40B4-BE49-F238E27FC236}">
                  <a16:creationId xmlns:a16="http://schemas.microsoft.com/office/drawing/2014/main" id="{9D300507-C27F-8815-501E-D06B7F53FC98}"/>
                </a:ext>
              </a:extLst>
            </p:cNvPr>
            <p:cNvSpPr>
              <a:spLocks noChangeShapeType="1"/>
            </p:cNvSpPr>
            <p:nvPr/>
          </p:nvSpPr>
          <p:spPr bwMode="auto">
            <a:xfrm flipV="1">
              <a:off x="577" y="908"/>
              <a:ext cx="1" cy="1868"/>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75" name="Freeform 17">
              <a:extLst>
                <a:ext uri="{FF2B5EF4-FFF2-40B4-BE49-F238E27FC236}">
                  <a16:creationId xmlns:a16="http://schemas.microsoft.com/office/drawing/2014/main" id="{DB29BB7E-7D1F-6B6B-014D-2F33D3ABB60E}"/>
                </a:ext>
              </a:extLst>
            </p:cNvPr>
            <p:cNvSpPr>
              <a:spLocks/>
            </p:cNvSpPr>
            <p:nvPr/>
          </p:nvSpPr>
          <p:spPr bwMode="auto">
            <a:xfrm>
              <a:off x="558" y="853"/>
              <a:ext cx="39" cy="60"/>
            </a:xfrm>
            <a:custGeom>
              <a:avLst/>
              <a:gdLst>
                <a:gd name="T0" fmla="*/ 0 w 42"/>
                <a:gd name="T1" fmla="*/ 60 h 60"/>
                <a:gd name="T2" fmla="*/ 19 w 42"/>
                <a:gd name="T3" fmla="*/ 0 h 60"/>
                <a:gd name="T4" fmla="*/ 36 w 42"/>
                <a:gd name="T5" fmla="*/ 60 h 60"/>
                <a:gd name="T6" fmla="*/ 0 w 42"/>
                <a:gd name="T7" fmla="*/ 6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2" h="60">
                  <a:moveTo>
                    <a:pt x="0" y="60"/>
                  </a:moveTo>
                  <a:lnTo>
                    <a:pt x="21" y="0"/>
                  </a:lnTo>
                  <a:lnTo>
                    <a:pt x="42" y="60"/>
                  </a:lnTo>
                  <a:lnTo>
                    <a:pt x="0"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2048"/>
            </a:p>
          </p:txBody>
        </p:sp>
        <p:sp>
          <p:nvSpPr>
            <p:cNvPr id="164876" name="Line 18">
              <a:extLst>
                <a:ext uri="{FF2B5EF4-FFF2-40B4-BE49-F238E27FC236}">
                  <a16:creationId xmlns:a16="http://schemas.microsoft.com/office/drawing/2014/main" id="{457B86F0-B482-B211-68BD-11D7FC1FB2E5}"/>
                </a:ext>
              </a:extLst>
            </p:cNvPr>
            <p:cNvSpPr>
              <a:spLocks noChangeShapeType="1"/>
            </p:cNvSpPr>
            <p:nvPr/>
          </p:nvSpPr>
          <p:spPr bwMode="auto">
            <a:xfrm>
              <a:off x="577" y="2773"/>
              <a:ext cx="3426" cy="1"/>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77" name="Freeform 19">
              <a:extLst>
                <a:ext uri="{FF2B5EF4-FFF2-40B4-BE49-F238E27FC236}">
                  <a16:creationId xmlns:a16="http://schemas.microsoft.com/office/drawing/2014/main" id="{25E4D24A-AFD3-D8B9-9B0A-5CBE9AE07779}"/>
                </a:ext>
              </a:extLst>
            </p:cNvPr>
            <p:cNvSpPr>
              <a:spLocks/>
            </p:cNvSpPr>
            <p:nvPr/>
          </p:nvSpPr>
          <p:spPr bwMode="auto">
            <a:xfrm>
              <a:off x="3999" y="2753"/>
              <a:ext cx="60" cy="40"/>
            </a:xfrm>
            <a:custGeom>
              <a:avLst/>
              <a:gdLst>
                <a:gd name="T0" fmla="*/ 0 w 64"/>
                <a:gd name="T1" fmla="*/ 0 h 40"/>
                <a:gd name="T2" fmla="*/ 56 w 64"/>
                <a:gd name="T3" fmla="*/ 20 h 40"/>
                <a:gd name="T4" fmla="*/ 0 w 64"/>
                <a:gd name="T5" fmla="*/ 40 h 40"/>
                <a:gd name="T6" fmla="*/ 0 w 64"/>
                <a:gd name="T7" fmla="*/ 0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4" h="40">
                  <a:moveTo>
                    <a:pt x="0" y="0"/>
                  </a:moveTo>
                  <a:lnTo>
                    <a:pt x="64" y="20"/>
                  </a:lnTo>
                  <a:lnTo>
                    <a:pt x="0" y="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2048"/>
            </a:p>
          </p:txBody>
        </p:sp>
        <p:sp>
          <p:nvSpPr>
            <p:cNvPr id="164878" name="Freeform 20">
              <a:extLst>
                <a:ext uri="{FF2B5EF4-FFF2-40B4-BE49-F238E27FC236}">
                  <a16:creationId xmlns:a16="http://schemas.microsoft.com/office/drawing/2014/main" id="{E9F71B25-620A-96AD-C414-7083E164DFFE}"/>
                </a:ext>
              </a:extLst>
            </p:cNvPr>
            <p:cNvSpPr>
              <a:spLocks/>
            </p:cNvSpPr>
            <p:nvPr/>
          </p:nvSpPr>
          <p:spPr bwMode="auto">
            <a:xfrm>
              <a:off x="592" y="1526"/>
              <a:ext cx="1031" cy="1244"/>
            </a:xfrm>
            <a:custGeom>
              <a:avLst/>
              <a:gdLst>
                <a:gd name="T0" fmla="*/ 0 w 1093"/>
                <a:gd name="T1" fmla="*/ 1244 h 1244"/>
                <a:gd name="T2" fmla="*/ 11 w 1093"/>
                <a:gd name="T3" fmla="*/ 1188 h 1244"/>
                <a:gd name="T4" fmla="*/ 24 w 1093"/>
                <a:gd name="T5" fmla="*/ 1132 h 1244"/>
                <a:gd name="T6" fmla="*/ 39 w 1093"/>
                <a:gd name="T7" fmla="*/ 1077 h 1244"/>
                <a:gd name="T8" fmla="*/ 54 w 1093"/>
                <a:gd name="T9" fmla="*/ 1022 h 1244"/>
                <a:gd name="T10" fmla="*/ 70 w 1093"/>
                <a:gd name="T11" fmla="*/ 968 h 1244"/>
                <a:gd name="T12" fmla="*/ 86 w 1093"/>
                <a:gd name="T13" fmla="*/ 915 h 1244"/>
                <a:gd name="T14" fmla="*/ 105 w 1093"/>
                <a:gd name="T15" fmla="*/ 862 h 1244"/>
                <a:gd name="T16" fmla="*/ 125 w 1093"/>
                <a:gd name="T17" fmla="*/ 810 h 1244"/>
                <a:gd name="T18" fmla="*/ 145 w 1093"/>
                <a:gd name="T19" fmla="*/ 759 h 1244"/>
                <a:gd name="T20" fmla="*/ 166 w 1093"/>
                <a:gd name="T21" fmla="*/ 709 h 1244"/>
                <a:gd name="T22" fmla="*/ 189 w 1093"/>
                <a:gd name="T23" fmla="*/ 660 h 1244"/>
                <a:gd name="T24" fmla="*/ 211 w 1093"/>
                <a:gd name="T25" fmla="*/ 612 h 1244"/>
                <a:gd name="T26" fmla="*/ 235 w 1093"/>
                <a:gd name="T27" fmla="*/ 566 h 1244"/>
                <a:gd name="T28" fmla="*/ 260 w 1093"/>
                <a:gd name="T29" fmla="*/ 521 h 1244"/>
                <a:gd name="T30" fmla="*/ 286 w 1093"/>
                <a:gd name="T31" fmla="*/ 478 h 1244"/>
                <a:gd name="T32" fmla="*/ 311 w 1093"/>
                <a:gd name="T33" fmla="*/ 435 h 1244"/>
                <a:gd name="T34" fmla="*/ 339 w 1093"/>
                <a:gd name="T35" fmla="*/ 395 h 1244"/>
                <a:gd name="T36" fmla="*/ 367 w 1093"/>
                <a:gd name="T37" fmla="*/ 357 h 1244"/>
                <a:gd name="T38" fmla="*/ 395 w 1093"/>
                <a:gd name="T39" fmla="*/ 319 h 1244"/>
                <a:gd name="T40" fmla="*/ 424 w 1093"/>
                <a:gd name="T41" fmla="*/ 284 h 1244"/>
                <a:gd name="T42" fmla="*/ 452 w 1093"/>
                <a:gd name="T43" fmla="*/ 251 h 1244"/>
                <a:gd name="T44" fmla="*/ 482 w 1093"/>
                <a:gd name="T45" fmla="*/ 219 h 1244"/>
                <a:gd name="T46" fmla="*/ 511 w 1093"/>
                <a:gd name="T47" fmla="*/ 189 h 1244"/>
                <a:gd name="T48" fmla="*/ 541 w 1093"/>
                <a:gd name="T49" fmla="*/ 162 h 1244"/>
                <a:gd name="T50" fmla="*/ 573 w 1093"/>
                <a:gd name="T51" fmla="*/ 136 h 1244"/>
                <a:gd name="T52" fmla="*/ 604 w 1093"/>
                <a:gd name="T53" fmla="*/ 112 h 1244"/>
                <a:gd name="T54" fmla="*/ 635 w 1093"/>
                <a:gd name="T55" fmla="*/ 91 h 1244"/>
                <a:gd name="T56" fmla="*/ 667 w 1093"/>
                <a:gd name="T57" fmla="*/ 72 h 1244"/>
                <a:gd name="T58" fmla="*/ 697 w 1093"/>
                <a:gd name="T59" fmla="*/ 55 h 1244"/>
                <a:gd name="T60" fmla="*/ 729 w 1093"/>
                <a:gd name="T61" fmla="*/ 40 h 1244"/>
                <a:gd name="T62" fmla="*/ 759 w 1093"/>
                <a:gd name="T63" fmla="*/ 28 h 1244"/>
                <a:gd name="T64" fmla="*/ 791 w 1093"/>
                <a:gd name="T65" fmla="*/ 17 h 1244"/>
                <a:gd name="T66" fmla="*/ 822 w 1093"/>
                <a:gd name="T67" fmla="*/ 9 h 1244"/>
                <a:gd name="T68" fmla="*/ 853 w 1093"/>
                <a:gd name="T69" fmla="*/ 4 h 1244"/>
                <a:gd name="T70" fmla="*/ 883 w 1093"/>
                <a:gd name="T71" fmla="*/ 0 h 1244"/>
                <a:gd name="T72" fmla="*/ 913 w 1093"/>
                <a:gd name="T73" fmla="*/ 0 h 1244"/>
                <a:gd name="T74" fmla="*/ 943 w 1093"/>
                <a:gd name="T75" fmla="*/ 1 h 1244"/>
                <a:gd name="T76" fmla="*/ 973 w 1093"/>
                <a:gd name="T77" fmla="*/ 5 h 1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093" h="1244">
                  <a:moveTo>
                    <a:pt x="0" y="1244"/>
                  </a:moveTo>
                  <a:lnTo>
                    <a:pt x="13" y="1188"/>
                  </a:lnTo>
                  <a:lnTo>
                    <a:pt x="27" y="1132"/>
                  </a:lnTo>
                  <a:lnTo>
                    <a:pt x="43" y="1077"/>
                  </a:lnTo>
                  <a:lnTo>
                    <a:pt x="60" y="1022"/>
                  </a:lnTo>
                  <a:lnTo>
                    <a:pt x="78" y="968"/>
                  </a:lnTo>
                  <a:lnTo>
                    <a:pt x="97" y="915"/>
                  </a:lnTo>
                  <a:lnTo>
                    <a:pt x="118" y="862"/>
                  </a:lnTo>
                  <a:lnTo>
                    <a:pt x="140" y="810"/>
                  </a:lnTo>
                  <a:lnTo>
                    <a:pt x="163" y="759"/>
                  </a:lnTo>
                  <a:lnTo>
                    <a:pt x="187" y="709"/>
                  </a:lnTo>
                  <a:lnTo>
                    <a:pt x="212" y="660"/>
                  </a:lnTo>
                  <a:lnTo>
                    <a:pt x="237" y="612"/>
                  </a:lnTo>
                  <a:lnTo>
                    <a:pt x="264" y="566"/>
                  </a:lnTo>
                  <a:lnTo>
                    <a:pt x="293" y="521"/>
                  </a:lnTo>
                  <a:lnTo>
                    <a:pt x="321" y="478"/>
                  </a:lnTo>
                  <a:lnTo>
                    <a:pt x="350" y="435"/>
                  </a:lnTo>
                  <a:lnTo>
                    <a:pt x="381" y="395"/>
                  </a:lnTo>
                  <a:lnTo>
                    <a:pt x="412" y="357"/>
                  </a:lnTo>
                  <a:lnTo>
                    <a:pt x="444" y="319"/>
                  </a:lnTo>
                  <a:lnTo>
                    <a:pt x="476" y="284"/>
                  </a:lnTo>
                  <a:lnTo>
                    <a:pt x="508" y="251"/>
                  </a:lnTo>
                  <a:lnTo>
                    <a:pt x="542" y="219"/>
                  </a:lnTo>
                  <a:lnTo>
                    <a:pt x="575" y="189"/>
                  </a:lnTo>
                  <a:lnTo>
                    <a:pt x="609" y="162"/>
                  </a:lnTo>
                  <a:lnTo>
                    <a:pt x="644" y="136"/>
                  </a:lnTo>
                  <a:lnTo>
                    <a:pt x="679" y="112"/>
                  </a:lnTo>
                  <a:lnTo>
                    <a:pt x="713" y="91"/>
                  </a:lnTo>
                  <a:lnTo>
                    <a:pt x="749" y="72"/>
                  </a:lnTo>
                  <a:lnTo>
                    <a:pt x="783" y="55"/>
                  </a:lnTo>
                  <a:lnTo>
                    <a:pt x="819" y="40"/>
                  </a:lnTo>
                  <a:lnTo>
                    <a:pt x="853" y="28"/>
                  </a:lnTo>
                  <a:lnTo>
                    <a:pt x="889" y="17"/>
                  </a:lnTo>
                  <a:lnTo>
                    <a:pt x="923" y="9"/>
                  </a:lnTo>
                  <a:lnTo>
                    <a:pt x="958" y="4"/>
                  </a:lnTo>
                  <a:lnTo>
                    <a:pt x="992" y="0"/>
                  </a:lnTo>
                  <a:lnTo>
                    <a:pt x="1026" y="0"/>
                  </a:lnTo>
                  <a:lnTo>
                    <a:pt x="1060" y="1"/>
                  </a:lnTo>
                  <a:lnTo>
                    <a:pt x="1093" y="5"/>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sz="2048"/>
            </a:p>
          </p:txBody>
        </p:sp>
        <p:sp>
          <p:nvSpPr>
            <p:cNvPr id="164879" name="Freeform 21">
              <a:extLst>
                <a:ext uri="{FF2B5EF4-FFF2-40B4-BE49-F238E27FC236}">
                  <a16:creationId xmlns:a16="http://schemas.microsoft.com/office/drawing/2014/main" id="{11057258-7341-A73A-9E01-A855DFE8FEDC}"/>
                </a:ext>
              </a:extLst>
            </p:cNvPr>
            <p:cNvSpPr>
              <a:spLocks/>
            </p:cNvSpPr>
            <p:nvPr/>
          </p:nvSpPr>
          <p:spPr bwMode="auto">
            <a:xfrm>
              <a:off x="2225" y="2121"/>
              <a:ext cx="1683" cy="660"/>
            </a:xfrm>
            <a:custGeom>
              <a:avLst/>
              <a:gdLst>
                <a:gd name="T0" fmla="*/ 0 w 1785"/>
                <a:gd name="T1" fmla="*/ 0 h 660"/>
                <a:gd name="T2" fmla="*/ 27 w 1785"/>
                <a:gd name="T3" fmla="*/ 31 h 660"/>
                <a:gd name="T4" fmla="*/ 56 w 1785"/>
                <a:gd name="T5" fmla="*/ 60 h 660"/>
                <a:gd name="T6" fmla="*/ 86 w 1785"/>
                <a:gd name="T7" fmla="*/ 89 h 660"/>
                <a:gd name="T8" fmla="*/ 118 w 1785"/>
                <a:gd name="T9" fmla="*/ 119 h 660"/>
                <a:gd name="T10" fmla="*/ 152 w 1785"/>
                <a:gd name="T11" fmla="*/ 148 h 660"/>
                <a:gd name="T12" fmla="*/ 187 w 1785"/>
                <a:gd name="T13" fmla="*/ 177 h 660"/>
                <a:gd name="T14" fmla="*/ 223 w 1785"/>
                <a:gd name="T15" fmla="*/ 205 h 660"/>
                <a:gd name="T16" fmla="*/ 260 w 1785"/>
                <a:gd name="T17" fmla="*/ 232 h 660"/>
                <a:gd name="T18" fmla="*/ 300 w 1785"/>
                <a:gd name="T19" fmla="*/ 260 h 660"/>
                <a:gd name="T20" fmla="*/ 340 w 1785"/>
                <a:gd name="T21" fmla="*/ 286 h 660"/>
                <a:gd name="T22" fmla="*/ 381 w 1785"/>
                <a:gd name="T23" fmla="*/ 312 h 660"/>
                <a:gd name="T24" fmla="*/ 423 w 1785"/>
                <a:gd name="T25" fmla="*/ 338 h 660"/>
                <a:gd name="T26" fmla="*/ 467 w 1785"/>
                <a:gd name="T27" fmla="*/ 363 h 660"/>
                <a:gd name="T28" fmla="*/ 511 w 1785"/>
                <a:gd name="T29" fmla="*/ 387 h 660"/>
                <a:gd name="T30" fmla="*/ 556 w 1785"/>
                <a:gd name="T31" fmla="*/ 410 h 660"/>
                <a:gd name="T32" fmla="*/ 602 w 1785"/>
                <a:gd name="T33" fmla="*/ 432 h 660"/>
                <a:gd name="T34" fmla="*/ 649 w 1785"/>
                <a:gd name="T35" fmla="*/ 454 h 660"/>
                <a:gd name="T36" fmla="*/ 696 w 1785"/>
                <a:gd name="T37" fmla="*/ 475 h 660"/>
                <a:gd name="T38" fmla="*/ 744 w 1785"/>
                <a:gd name="T39" fmla="*/ 495 h 660"/>
                <a:gd name="T40" fmla="*/ 792 w 1785"/>
                <a:gd name="T41" fmla="*/ 514 h 660"/>
                <a:gd name="T42" fmla="*/ 840 w 1785"/>
                <a:gd name="T43" fmla="*/ 531 h 660"/>
                <a:gd name="T44" fmla="*/ 889 w 1785"/>
                <a:gd name="T45" fmla="*/ 548 h 660"/>
                <a:gd name="T46" fmla="*/ 937 w 1785"/>
                <a:gd name="T47" fmla="*/ 563 h 660"/>
                <a:gd name="T48" fmla="*/ 987 w 1785"/>
                <a:gd name="T49" fmla="*/ 578 h 660"/>
                <a:gd name="T50" fmla="*/ 1034 w 1785"/>
                <a:gd name="T51" fmla="*/ 592 h 660"/>
                <a:gd name="T52" fmla="*/ 1083 w 1785"/>
                <a:gd name="T53" fmla="*/ 604 h 660"/>
                <a:gd name="T54" fmla="*/ 1131 w 1785"/>
                <a:gd name="T55" fmla="*/ 615 h 660"/>
                <a:gd name="T56" fmla="*/ 1180 w 1785"/>
                <a:gd name="T57" fmla="*/ 624 h 660"/>
                <a:gd name="T58" fmla="*/ 1228 w 1785"/>
                <a:gd name="T59" fmla="*/ 634 h 660"/>
                <a:gd name="T60" fmla="*/ 1276 w 1785"/>
                <a:gd name="T61" fmla="*/ 641 h 660"/>
                <a:gd name="T62" fmla="*/ 1322 w 1785"/>
                <a:gd name="T63" fmla="*/ 647 h 660"/>
                <a:gd name="T64" fmla="*/ 1368 w 1785"/>
                <a:gd name="T65" fmla="*/ 652 h 660"/>
                <a:gd name="T66" fmla="*/ 1413 w 1785"/>
                <a:gd name="T67" fmla="*/ 656 h 660"/>
                <a:gd name="T68" fmla="*/ 1459 w 1785"/>
                <a:gd name="T69" fmla="*/ 658 h 660"/>
                <a:gd name="T70" fmla="*/ 1502 w 1785"/>
                <a:gd name="T71" fmla="*/ 660 h 660"/>
                <a:gd name="T72" fmla="*/ 1545 w 1785"/>
                <a:gd name="T73" fmla="*/ 660 h 660"/>
                <a:gd name="T74" fmla="*/ 1587 w 1785"/>
                <a:gd name="T75" fmla="*/ 658 h 66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785" h="660">
                  <a:moveTo>
                    <a:pt x="0" y="0"/>
                  </a:moveTo>
                  <a:lnTo>
                    <a:pt x="31" y="31"/>
                  </a:lnTo>
                  <a:lnTo>
                    <a:pt x="63" y="60"/>
                  </a:lnTo>
                  <a:lnTo>
                    <a:pt x="97" y="89"/>
                  </a:lnTo>
                  <a:lnTo>
                    <a:pt x="133" y="119"/>
                  </a:lnTo>
                  <a:lnTo>
                    <a:pt x="171" y="148"/>
                  </a:lnTo>
                  <a:lnTo>
                    <a:pt x="210" y="177"/>
                  </a:lnTo>
                  <a:lnTo>
                    <a:pt x="251" y="205"/>
                  </a:lnTo>
                  <a:lnTo>
                    <a:pt x="293" y="232"/>
                  </a:lnTo>
                  <a:lnTo>
                    <a:pt x="337" y="260"/>
                  </a:lnTo>
                  <a:lnTo>
                    <a:pt x="383" y="286"/>
                  </a:lnTo>
                  <a:lnTo>
                    <a:pt x="429" y="312"/>
                  </a:lnTo>
                  <a:lnTo>
                    <a:pt x="476" y="338"/>
                  </a:lnTo>
                  <a:lnTo>
                    <a:pt x="525" y="363"/>
                  </a:lnTo>
                  <a:lnTo>
                    <a:pt x="575" y="387"/>
                  </a:lnTo>
                  <a:lnTo>
                    <a:pt x="626" y="410"/>
                  </a:lnTo>
                  <a:lnTo>
                    <a:pt x="678" y="432"/>
                  </a:lnTo>
                  <a:lnTo>
                    <a:pt x="730" y="454"/>
                  </a:lnTo>
                  <a:lnTo>
                    <a:pt x="783" y="475"/>
                  </a:lnTo>
                  <a:lnTo>
                    <a:pt x="837" y="495"/>
                  </a:lnTo>
                  <a:lnTo>
                    <a:pt x="891" y="514"/>
                  </a:lnTo>
                  <a:lnTo>
                    <a:pt x="945" y="531"/>
                  </a:lnTo>
                  <a:lnTo>
                    <a:pt x="1000" y="548"/>
                  </a:lnTo>
                  <a:lnTo>
                    <a:pt x="1054" y="563"/>
                  </a:lnTo>
                  <a:lnTo>
                    <a:pt x="1110" y="578"/>
                  </a:lnTo>
                  <a:lnTo>
                    <a:pt x="1164" y="592"/>
                  </a:lnTo>
                  <a:lnTo>
                    <a:pt x="1219" y="604"/>
                  </a:lnTo>
                  <a:lnTo>
                    <a:pt x="1273" y="615"/>
                  </a:lnTo>
                  <a:lnTo>
                    <a:pt x="1328" y="624"/>
                  </a:lnTo>
                  <a:lnTo>
                    <a:pt x="1381" y="634"/>
                  </a:lnTo>
                  <a:lnTo>
                    <a:pt x="1435" y="641"/>
                  </a:lnTo>
                  <a:lnTo>
                    <a:pt x="1487" y="647"/>
                  </a:lnTo>
                  <a:lnTo>
                    <a:pt x="1539" y="652"/>
                  </a:lnTo>
                  <a:lnTo>
                    <a:pt x="1590" y="656"/>
                  </a:lnTo>
                  <a:lnTo>
                    <a:pt x="1641" y="658"/>
                  </a:lnTo>
                  <a:lnTo>
                    <a:pt x="1690" y="660"/>
                  </a:lnTo>
                  <a:lnTo>
                    <a:pt x="1738" y="660"/>
                  </a:lnTo>
                  <a:lnTo>
                    <a:pt x="1785" y="658"/>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sz="2048"/>
            </a:p>
          </p:txBody>
        </p:sp>
        <p:sp>
          <p:nvSpPr>
            <p:cNvPr id="164880" name="Freeform 22">
              <a:extLst>
                <a:ext uri="{FF2B5EF4-FFF2-40B4-BE49-F238E27FC236}">
                  <a16:creationId xmlns:a16="http://schemas.microsoft.com/office/drawing/2014/main" id="{1BA5905E-0403-7E30-115E-DE51F6576584}"/>
                </a:ext>
              </a:extLst>
            </p:cNvPr>
            <p:cNvSpPr>
              <a:spLocks/>
            </p:cNvSpPr>
            <p:nvPr/>
          </p:nvSpPr>
          <p:spPr bwMode="auto">
            <a:xfrm>
              <a:off x="1620" y="1535"/>
              <a:ext cx="605" cy="592"/>
            </a:xfrm>
            <a:custGeom>
              <a:avLst/>
              <a:gdLst>
                <a:gd name="T0" fmla="*/ 0 w 641"/>
                <a:gd name="T1" fmla="*/ 2 h 592"/>
                <a:gd name="T2" fmla="*/ 18 w 641"/>
                <a:gd name="T3" fmla="*/ 0 h 592"/>
                <a:gd name="T4" fmla="*/ 35 w 641"/>
                <a:gd name="T5" fmla="*/ 1 h 592"/>
                <a:gd name="T6" fmla="*/ 52 w 641"/>
                <a:gd name="T7" fmla="*/ 2 h 592"/>
                <a:gd name="T8" fmla="*/ 68 w 641"/>
                <a:gd name="T9" fmla="*/ 5 h 592"/>
                <a:gd name="T10" fmla="*/ 83 w 641"/>
                <a:gd name="T11" fmla="*/ 8 h 592"/>
                <a:gd name="T12" fmla="*/ 98 w 641"/>
                <a:gd name="T13" fmla="*/ 13 h 592"/>
                <a:gd name="T14" fmla="*/ 112 w 641"/>
                <a:gd name="T15" fmla="*/ 19 h 592"/>
                <a:gd name="T16" fmla="*/ 126 w 641"/>
                <a:gd name="T17" fmla="*/ 25 h 592"/>
                <a:gd name="T18" fmla="*/ 141 w 641"/>
                <a:gd name="T19" fmla="*/ 32 h 592"/>
                <a:gd name="T20" fmla="*/ 154 w 641"/>
                <a:gd name="T21" fmla="*/ 40 h 592"/>
                <a:gd name="T22" fmla="*/ 167 w 641"/>
                <a:gd name="T23" fmla="*/ 48 h 592"/>
                <a:gd name="T24" fmla="*/ 181 w 641"/>
                <a:gd name="T25" fmla="*/ 58 h 592"/>
                <a:gd name="T26" fmla="*/ 193 w 641"/>
                <a:gd name="T27" fmla="*/ 68 h 592"/>
                <a:gd name="T28" fmla="*/ 205 w 641"/>
                <a:gd name="T29" fmla="*/ 79 h 592"/>
                <a:gd name="T30" fmla="*/ 216 w 641"/>
                <a:gd name="T31" fmla="*/ 90 h 592"/>
                <a:gd name="T32" fmla="*/ 228 w 641"/>
                <a:gd name="T33" fmla="*/ 101 h 592"/>
                <a:gd name="T34" fmla="*/ 240 w 641"/>
                <a:gd name="T35" fmla="*/ 113 h 592"/>
                <a:gd name="T36" fmla="*/ 250 w 641"/>
                <a:gd name="T37" fmla="*/ 126 h 592"/>
                <a:gd name="T38" fmla="*/ 261 w 641"/>
                <a:gd name="T39" fmla="*/ 139 h 592"/>
                <a:gd name="T40" fmla="*/ 272 w 641"/>
                <a:gd name="T41" fmla="*/ 151 h 592"/>
                <a:gd name="T42" fmla="*/ 281 w 641"/>
                <a:gd name="T43" fmla="*/ 165 h 592"/>
                <a:gd name="T44" fmla="*/ 293 w 641"/>
                <a:gd name="T45" fmla="*/ 179 h 592"/>
                <a:gd name="T46" fmla="*/ 302 w 641"/>
                <a:gd name="T47" fmla="*/ 192 h 592"/>
                <a:gd name="T48" fmla="*/ 317 w 641"/>
                <a:gd name="T49" fmla="*/ 214 h 592"/>
                <a:gd name="T50" fmla="*/ 332 w 641"/>
                <a:gd name="T51" fmla="*/ 236 h 592"/>
                <a:gd name="T52" fmla="*/ 347 w 641"/>
                <a:gd name="T53" fmla="*/ 258 h 592"/>
                <a:gd name="T54" fmla="*/ 361 w 641"/>
                <a:gd name="T55" fmla="*/ 280 h 592"/>
                <a:gd name="T56" fmla="*/ 375 w 641"/>
                <a:gd name="T57" fmla="*/ 302 h 592"/>
                <a:gd name="T58" fmla="*/ 389 w 641"/>
                <a:gd name="T59" fmla="*/ 324 h 592"/>
                <a:gd name="T60" fmla="*/ 402 w 641"/>
                <a:gd name="T61" fmla="*/ 346 h 592"/>
                <a:gd name="T62" fmla="*/ 416 w 641"/>
                <a:gd name="T63" fmla="*/ 368 h 592"/>
                <a:gd name="T64" fmla="*/ 429 w 641"/>
                <a:gd name="T65" fmla="*/ 389 h 592"/>
                <a:gd name="T66" fmla="*/ 442 w 641"/>
                <a:gd name="T67" fmla="*/ 411 h 592"/>
                <a:gd name="T68" fmla="*/ 454 w 641"/>
                <a:gd name="T69" fmla="*/ 431 h 592"/>
                <a:gd name="T70" fmla="*/ 467 w 641"/>
                <a:gd name="T71" fmla="*/ 452 h 592"/>
                <a:gd name="T72" fmla="*/ 480 w 641"/>
                <a:gd name="T73" fmla="*/ 472 h 592"/>
                <a:gd name="T74" fmla="*/ 493 w 641"/>
                <a:gd name="T75" fmla="*/ 491 h 592"/>
                <a:gd name="T76" fmla="*/ 506 w 641"/>
                <a:gd name="T77" fmla="*/ 510 h 592"/>
                <a:gd name="T78" fmla="*/ 518 w 641"/>
                <a:gd name="T79" fmla="*/ 528 h 592"/>
                <a:gd name="T80" fmla="*/ 531 w 641"/>
                <a:gd name="T81" fmla="*/ 545 h 592"/>
                <a:gd name="T82" fmla="*/ 545 w 641"/>
                <a:gd name="T83" fmla="*/ 562 h 592"/>
                <a:gd name="T84" fmla="*/ 558 w 641"/>
                <a:gd name="T85" fmla="*/ 578 h 592"/>
                <a:gd name="T86" fmla="*/ 571 w 641"/>
                <a:gd name="T87" fmla="*/ 592 h 5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41" h="592">
                  <a:moveTo>
                    <a:pt x="0" y="2"/>
                  </a:moveTo>
                  <a:lnTo>
                    <a:pt x="20" y="0"/>
                  </a:lnTo>
                  <a:lnTo>
                    <a:pt x="39" y="1"/>
                  </a:lnTo>
                  <a:lnTo>
                    <a:pt x="58" y="2"/>
                  </a:lnTo>
                  <a:lnTo>
                    <a:pt x="76" y="5"/>
                  </a:lnTo>
                  <a:lnTo>
                    <a:pt x="93" y="8"/>
                  </a:lnTo>
                  <a:lnTo>
                    <a:pt x="110" y="13"/>
                  </a:lnTo>
                  <a:lnTo>
                    <a:pt x="126" y="19"/>
                  </a:lnTo>
                  <a:lnTo>
                    <a:pt x="142" y="25"/>
                  </a:lnTo>
                  <a:lnTo>
                    <a:pt x="158" y="32"/>
                  </a:lnTo>
                  <a:lnTo>
                    <a:pt x="173" y="40"/>
                  </a:lnTo>
                  <a:lnTo>
                    <a:pt x="188" y="48"/>
                  </a:lnTo>
                  <a:lnTo>
                    <a:pt x="203" y="58"/>
                  </a:lnTo>
                  <a:lnTo>
                    <a:pt x="216" y="68"/>
                  </a:lnTo>
                  <a:lnTo>
                    <a:pt x="230" y="79"/>
                  </a:lnTo>
                  <a:lnTo>
                    <a:pt x="243" y="90"/>
                  </a:lnTo>
                  <a:lnTo>
                    <a:pt x="256" y="101"/>
                  </a:lnTo>
                  <a:lnTo>
                    <a:pt x="269" y="113"/>
                  </a:lnTo>
                  <a:lnTo>
                    <a:pt x="281" y="126"/>
                  </a:lnTo>
                  <a:lnTo>
                    <a:pt x="293" y="139"/>
                  </a:lnTo>
                  <a:lnTo>
                    <a:pt x="305" y="151"/>
                  </a:lnTo>
                  <a:lnTo>
                    <a:pt x="316" y="165"/>
                  </a:lnTo>
                  <a:lnTo>
                    <a:pt x="328" y="179"/>
                  </a:lnTo>
                  <a:lnTo>
                    <a:pt x="339" y="192"/>
                  </a:lnTo>
                  <a:lnTo>
                    <a:pt x="356" y="214"/>
                  </a:lnTo>
                  <a:lnTo>
                    <a:pt x="373" y="236"/>
                  </a:lnTo>
                  <a:lnTo>
                    <a:pt x="390" y="258"/>
                  </a:lnTo>
                  <a:lnTo>
                    <a:pt x="406" y="280"/>
                  </a:lnTo>
                  <a:lnTo>
                    <a:pt x="421" y="302"/>
                  </a:lnTo>
                  <a:lnTo>
                    <a:pt x="436" y="324"/>
                  </a:lnTo>
                  <a:lnTo>
                    <a:pt x="451" y="346"/>
                  </a:lnTo>
                  <a:lnTo>
                    <a:pt x="467" y="368"/>
                  </a:lnTo>
                  <a:lnTo>
                    <a:pt x="481" y="389"/>
                  </a:lnTo>
                  <a:lnTo>
                    <a:pt x="496" y="411"/>
                  </a:lnTo>
                  <a:lnTo>
                    <a:pt x="510" y="431"/>
                  </a:lnTo>
                  <a:lnTo>
                    <a:pt x="524" y="452"/>
                  </a:lnTo>
                  <a:lnTo>
                    <a:pt x="539" y="472"/>
                  </a:lnTo>
                  <a:lnTo>
                    <a:pt x="553" y="491"/>
                  </a:lnTo>
                  <a:lnTo>
                    <a:pt x="568" y="510"/>
                  </a:lnTo>
                  <a:lnTo>
                    <a:pt x="582" y="528"/>
                  </a:lnTo>
                  <a:lnTo>
                    <a:pt x="596" y="545"/>
                  </a:lnTo>
                  <a:lnTo>
                    <a:pt x="611" y="562"/>
                  </a:lnTo>
                  <a:lnTo>
                    <a:pt x="626" y="578"/>
                  </a:lnTo>
                  <a:lnTo>
                    <a:pt x="641" y="592"/>
                  </a:lnTo>
                </a:path>
              </a:pathLst>
            </a:custGeom>
            <a:noFill/>
            <a:ln w="63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s-MX" sz="2048"/>
            </a:p>
          </p:txBody>
        </p:sp>
        <p:sp>
          <p:nvSpPr>
            <p:cNvPr id="164881" name="Rectangle 23">
              <a:extLst>
                <a:ext uri="{FF2B5EF4-FFF2-40B4-BE49-F238E27FC236}">
                  <a16:creationId xmlns:a16="http://schemas.microsoft.com/office/drawing/2014/main" id="{8E3E9C9A-7303-430A-45C7-334BBD8EE96B}"/>
                </a:ext>
              </a:extLst>
            </p:cNvPr>
            <p:cNvSpPr>
              <a:spLocks noChangeArrowheads="1"/>
            </p:cNvSpPr>
            <p:nvPr/>
          </p:nvSpPr>
          <p:spPr bwMode="auto">
            <a:xfrm>
              <a:off x="579" y="734"/>
              <a:ext cx="302"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853" dirty="0">
                  <a:solidFill>
                    <a:srgbClr val="000000"/>
                  </a:solidFill>
                  <a:latin typeface="Arial" panose="020B0604020202020204" pitchFamily="34" charset="0"/>
                </a:rPr>
                <a:t>Probability</a:t>
              </a:r>
              <a:endParaRPr lang="en-GB" altLang="es-MX" sz="1493" dirty="0">
                <a:latin typeface="Arial" panose="020B0604020202020204" pitchFamily="34" charset="0"/>
              </a:endParaRPr>
            </a:p>
          </p:txBody>
        </p:sp>
        <p:sp>
          <p:nvSpPr>
            <p:cNvPr id="164882" name="Line 24">
              <a:extLst>
                <a:ext uri="{FF2B5EF4-FFF2-40B4-BE49-F238E27FC236}">
                  <a16:creationId xmlns:a16="http://schemas.microsoft.com/office/drawing/2014/main" id="{596021C4-5AC3-C2CD-0054-41E5F767DA36}"/>
                </a:ext>
              </a:extLst>
            </p:cNvPr>
            <p:cNvSpPr>
              <a:spLocks noChangeShapeType="1"/>
            </p:cNvSpPr>
            <p:nvPr/>
          </p:nvSpPr>
          <p:spPr bwMode="auto">
            <a:xfrm>
              <a:off x="1693" y="113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3" name="Line 25">
              <a:extLst>
                <a:ext uri="{FF2B5EF4-FFF2-40B4-BE49-F238E27FC236}">
                  <a16:creationId xmlns:a16="http://schemas.microsoft.com/office/drawing/2014/main" id="{AFEF69C6-8A02-B94E-6BDC-D3C35E1D4ECB}"/>
                </a:ext>
              </a:extLst>
            </p:cNvPr>
            <p:cNvSpPr>
              <a:spLocks noChangeShapeType="1"/>
            </p:cNvSpPr>
            <p:nvPr/>
          </p:nvSpPr>
          <p:spPr bwMode="auto">
            <a:xfrm>
              <a:off x="1693" y="118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4" name="Line 26">
              <a:extLst>
                <a:ext uri="{FF2B5EF4-FFF2-40B4-BE49-F238E27FC236}">
                  <a16:creationId xmlns:a16="http://schemas.microsoft.com/office/drawing/2014/main" id="{A4763E5B-E194-3E6F-4638-6674B36AB5DB}"/>
                </a:ext>
              </a:extLst>
            </p:cNvPr>
            <p:cNvSpPr>
              <a:spLocks noChangeShapeType="1"/>
            </p:cNvSpPr>
            <p:nvPr/>
          </p:nvSpPr>
          <p:spPr bwMode="auto">
            <a:xfrm>
              <a:off x="1693" y="123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5" name="Line 27">
              <a:extLst>
                <a:ext uri="{FF2B5EF4-FFF2-40B4-BE49-F238E27FC236}">
                  <a16:creationId xmlns:a16="http://schemas.microsoft.com/office/drawing/2014/main" id="{F946BE5E-9D43-0C83-F857-FCE381EE1485}"/>
                </a:ext>
              </a:extLst>
            </p:cNvPr>
            <p:cNvSpPr>
              <a:spLocks noChangeShapeType="1"/>
            </p:cNvSpPr>
            <p:nvPr/>
          </p:nvSpPr>
          <p:spPr bwMode="auto">
            <a:xfrm>
              <a:off x="1693" y="128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6" name="Line 28">
              <a:extLst>
                <a:ext uri="{FF2B5EF4-FFF2-40B4-BE49-F238E27FC236}">
                  <a16:creationId xmlns:a16="http://schemas.microsoft.com/office/drawing/2014/main" id="{CAAF9380-BCB4-66A7-DECE-0BE7C2422A5F}"/>
                </a:ext>
              </a:extLst>
            </p:cNvPr>
            <p:cNvSpPr>
              <a:spLocks noChangeShapeType="1"/>
            </p:cNvSpPr>
            <p:nvPr/>
          </p:nvSpPr>
          <p:spPr bwMode="auto">
            <a:xfrm>
              <a:off x="1693" y="132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7" name="Line 29">
              <a:extLst>
                <a:ext uri="{FF2B5EF4-FFF2-40B4-BE49-F238E27FC236}">
                  <a16:creationId xmlns:a16="http://schemas.microsoft.com/office/drawing/2014/main" id="{982FC346-47CF-175C-0B16-1CCE983E60BA}"/>
                </a:ext>
              </a:extLst>
            </p:cNvPr>
            <p:cNvSpPr>
              <a:spLocks noChangeShapeType="1"/>
            </p:cNvSpPr>
            <p:nvPr/>
          </p:nvSpPr>
          <p:spPr bwMode="auto">
            <a:xfrm>
              <a:off x="1693" y="137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8" name="Line 30">
              <a:extLst>
                <a:ext uri="{FF2B5EF4-FFF2-40B4-BE49-F238E27FC236}">
                  <a16:creationId xmlns:a16="http://schemas.microsoft.com/office/drawing/2014/main" id="{6D84AFF0-A9CE-5A2B-BE13-01496C996DFE}"/>
                </a:ext>
              </a:extLst>
            </p:cNvPr>
            <p:cNvSpPr>
              <a:spLocks noChangeShapeType="1"/>
            </p:cNvSpPr>
            <p:nvPr/>
          </p:nvSpPr>
          <p:spPr bwMode="auto">
            <a:xfrm>
              <a:off x="1693" y="142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89" name="Line 31">
              <a:extLst>
                <a:ext uri="{FF2B5EF4-FFF2-40B4-BE49-F238E27FC236}">
                  <a16:creationId xmlns:a16="http://schemas.microsoft.com/office/drawing/2014/main" id="{4978CA21-FD5F-ED8A-2AAC-20E2FFE62DE2}"/>
                </a:ext>
              </a:extLst>
            </p:cNvPr>
            <p:cNvSpPr>
              <a:spLocks noChangeShapeType="1"/>
            </p:cNvSpPr>
            <p:nvPr/>
          </p:nvSpPr>
          <p:spPr bwMode="auto">
            <a:xfrm>
              <a:off x="1693" y="146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0" name="Line 32">
              <a:extLst>
                <a:ext uri="{FF2B5EF4-FFF2-40B4-BE49-F238E27FC236}">
                  <a16:creationId xmlns:a16="http://schemas.microsoft.com/office/drawing/2014/main" id="{042E60E2-A12F-0314-AA2D-B4977E27114E}"/>
                </a:ext>
              </a:extLst>
            </p:cNvPr>
            <p:cNvSpPr>
              <a:spLocks noChangeShapeType="1"/>
            </p:cNvSpPr>
            <p:nvPr/>
          </p:nvSpPr>
          <p:spPr bwMode="auto">
            <a:xfrm>
              <a:off x="1693" y="151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1" name="Line 33">
              <a:extLst>
                <a:ext uri="{FF2B5EF4-FFF2-40B4-BE49-F238E27FC236}">
                  <a16:creationId xmlns:a16="http://schemas.microsoft.com/office/drawing/2014/main" id="{2E0D3BE8-F7EE-EA46-FD56-AEBB0E733834}"/>
                </a:ext>
              </a:extLst>
            </p:cNvPr>
            <p:cNvSpPr>
              <a:spLocks noChangeShapeType="1"/>
            </p:cNvSpPr>
            <p:nvPr/>
          </p:nvSpPr>
          <p:spPr bwMode="auto">
            <a:xfrm>
              <a:off x="1693" y="156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2" name="Line 34">
              <a:extLst>
                <a:ext uri="{FF2B5EF4-FFF2-40B4-BE49-F238E27FC236}">
                  <a16:creationId xmlns:a16="http://schemas.microsoft.com/office/drawing/2014/main" id="{7069F88A-A488-648E-FE17-0253AE288BF5}"/>
                </a:ext>
              </a:extLst>
            </p:cNvPr>
            <p:cNvSpPr>
              <a:spLocks noChangeShapeType="1"/>
            </p:cNvSpPr>
            <p:nvPr/>
          </p:nvSpPr>
          <p:spPr bwMode="auto">
            <a:xfrm>
              <a:off x="1693" y="161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3" name="Line 35">
              <a:extLst>
                <a:ext uri="{FF2B5EF4-FFF2-40B4-BE49-F238E27FC236}">
                  <a16:creationId xmlns:a16="http://schemas.microsoft.com/office/drawing/2014/main" id="{E103FB0A-142B-6C58-5373-F2ED9770C487}"/>
                </a:ext>
              </a:extLst>
            </p:cNvPr>
            <p:cNvSpPr>
              <a:spLocks noChangeShapeType="1"/>
            </p:cNvSpPr>
            <p:nvPr/>
          </p:nvSpPr>
          <p:spPr bwMode="auto">
            <a:xfrm>
              <a:off x="1693" y="1658"/>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4" name="Line 36">
              <a:extLst>
                <a:ext uri="{FF2B5EF4-FFF2-40B4-BE49-F238E27FC236}">
                  <a16:creationId xmlns:a16="http://schemas.microsoft.com/office/drawing/2014/main" id="{D30E5105-C340-64A8-E9BC-5F8D85AB2371}"/>
                </a:ext>
              </a:extLst>
            </p:cNvPr>
            <p:cNvSpPr>
              <a:spLocks noChangeShapeType="1"/>
            </p:cNvSpPr>
            <p:nvPr/>
          </p:nvSpPr>
          <p:spPr bwMode="auto">
            <a:xfrm>
              <a:off x="1693" y="170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5" name="Line 37">
              <a:extLst>
                <a:ext uri="{FF2B5EF4-FFF2-40B4-BE49-F238E27FC236}">
                  <a16:creationId xmlns:a16="http://schemas.microsoft.com/office/drawing/2014/main" id="{CABEE775-3171-C76A-BC1C-22E1F5D922C6}"/>
                </a:ext>
              </a:extLst>
            </p:cNvPr>
            <p:cNvSpPr>
              <a:spLocks noChangeShapeType="1"/>
            </p:cNvSpPr>
            <p:nvPr/>
          </p:nvSpPr>
          <p:spPr bwMode="auto">
            <a:xfrm>
              <a:off x="1693" y="175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6" name="Line 38">
              <a:extLst>
                <a:ext uri="{FF2B5EF4-FFF2-40B4-BE49-F238E27FC236}">
                  <a16:creationId xmlns:a16="http://schemas.microsoft.com/office/drawing/2014/main" id="{6CD18E01-1AE2-0F3E-13CB-A6F6DCA5BF54}"/>
                </a:ext>
              </a:extLst>
            </p:cNvPr>
            <p:cNvSpPr>
              <a:spLocks noChangeShapeType="1"/>
            </p:cNvSpPr>
            <p:nvPr/>
          </p:nvSpPr>
          <p:spPr bwMode="auto">
            <a:xfrm>
              <a:off x="1693" y="180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7" name="Line 39">
              <a:extLst>
                <a:ext uri="{FF2B5EF4-FFF2-40B4-BE49-F238E27FC236}">
                  <a16:creationId xmlns:a16="http://schemas.microsoft.com/office/drawing/2014/main" id="{AA749781-2097-CBC3-DE70-AA488233B9C4}"/>
                </a:ext>
              </a:extLst>
            </p:cNvPr>
            <p:cNvSpPr>
              <a:spLocks noChangeShapeType="1"/>
            </p:cNvSpPr>
            <p:nvPr/>
          </p:nvSpPr>
          <p:spPr bwMode="auto">
            <a:xfrm>
              <a:off x="1693" y="1847"/>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8" name="Line 40">
              <a:extLst>
                <a:ext uri="{FF2B5EF4-FFF2-40B4-BE49-F238E27FC236}">
                  <a16:creationId xmlns:a16="http://schemas.microsoft.com/office/drawing/2014/main" id="{5509D5C5-5476-C80A-C7F9-9387741EF93C}"/>
                </a:ext>
              </a:extLst>
            </p:cNvPr>
            <p:cNvSpPr>
              <a:spLocks noChangeShapeType="1"/>
            </p:cNvSpPr>
            <p:nvPr/>
          </p:nvSpPr>
          <p:spPr bwMode="auto">
            <a:xfrm>
              <a:off x="1693" y="189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899" name="Line 41">
              <a:extLst>
                <a:ext uri="{FF2B5EF4-FFF2-40B4-BE49-F238E27FC236}">
                  <a16:creationId xmlns:a16="http://schemas.microsoft.com/office/drawing/2014/main" id="{8FD0CE06-EA14-392E-02D4-9032BBF23974}"/>
                </a:ext>
              </a:extLst>
            </p:cNvPr>
            <p:cNvSpPr>
              <a:spLocks noChangeShapeType="1"/>
            </p:cNvSpPr>
            <p:nvPr/>
          </p:nvSpPr>
          <p:spPr bwMode="auto">
            <a:xfrm>
              <a:off x="1693" y="194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0" name="Line 42">
              <a:extLst>
                <a:ext uri="{FF2B5EF4-FFF2-40B4-BE49-F238E27FC236}">
                  <a16:creationId xmlns:a16="http://schemas.microsoft.com/office/drawing/2014/main" id="{E6558A74-350C-28B2-EE28-4A674FB0B4B5}"/>
                </a:ext>
              </a:extLst>
            </p:cNvPr>
            <p:cNvSpPr>
              <a:spLocks noChangeShapeType="1"/>
            </p:cNvSpPr>
            <p:nvPr/>
          </p:nvSpPr>
          <p:spPr bwMode="auto">
            <a:xfrm>
              <a:off x="1693" y="198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1" name="Line 43">
              <a:extLst>
                <a:ext uri="{FF2B5EF4-FFF2-40B4-BE49-F238E27FC236}">
                  <a16:creationId xmlns:a16="http://schemas.microsoft.com/office/drawing/2014/main" id="{CBE693FE-F993-D719-9AF9-5F02A3B914A0}"/>
                </a:ext>
              </a:extLst>
            </p:cNvPr>
            <p:cNvSpPr>
              <a:spLocks noChangeShapeType="1"/>
            </p:cNvSpPr>
            <p:nvPr/>
          </p:nvSpPr>
          <p:spPr bwMode="auto">
            <a:xfrm>
              <a:off x="1693" y="203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2" name="Line 44">
              <a:extLst>
                <a:ext uri="{FF2B5EF4-FFF2-40B4-BE49-F238E27FC236}">
                  <a16:creationId xmlns:a16="http://schemas.microsoft.com/office/drawing/2014/main" id="{62E5B233-4CB0-4D6B-B070-C5CFA92F57DB}"/>
                </a:ext>
              </a:extLst>
            </p:cNvPr>
            <p:cNvSpPr>
              <a:spLocks noChangeShapeType="1"/>
            </p:cNvSpPr>
            <p:nvPr/>
          </p:nvSpPr>
          <p:spPr bwMode="auto">
            <a:xfrm>
              <a:off x="1693" y="208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3" name="Line 45">
              <a:extLst>
                <a:ext uri="{FF2B5EF4-FFF2-40B4-BE49-F238E27FC236}">
                  <a16:creationId xmlns:a16="http://schemas.microsoft.com/office/drawing/2014/main" id="{9E57E597-2CEF-B1C5-4506-E651C16259DA}"/>
                </a:ext>
              </a:extLst>
            </p:cNvPr>
            <p:cNvSpPr>
              <a:spLocks noChangeShapeType="1"/>
            </p:cNvSpPr>
            <p:nvPr/>
          </p:nvSpPr>
          <p:spPr bwMode="auto">
            <a:xfrm>
              <a:off x="1693" y="213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4" name="Line 46">
              <a:extLst>
                <a:ext uri="{FF2B5EF4-FFF2-40B4-BE49-F238E27FC236}">
                  <a16:creationId xmlns:a16="http://schemas.microsoft.com/office/drawing/2014/main" id="{E24324BD-9499-4DCD-910D-85740F3A7AA1}"/>
                </a:ext>
              </a:extLst>
            </p:cNvPr>
            <p:cNvSpPr>
              <a:spLocks noChangeShapeType="1"/>
            </p:cNvSpPr>
            <p:nvPr/>
          </p:nvSpPr>
          <p:spPr bwMode="auto">
            <a:xfrm>
              <a:off x="1693" y="217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5" name="Line 47">
              <a:extLst>
                <a:ext uri="{FF2B5EF4-FFF2-40B4-BE49-F238E27FC236}">
                  <a16:creationId xmlns:a16="http://schemas.microsoft.com/office/drawing/2014/main" id="{BDB2210C-AF38-D70A-6DEF-6440E5E640A0}"/>
                </a:ext>
              </a:extLst>
            </p:cNvPr>
            <p:cNvSpPr>
              <a:spLocks noChangeShapeType="1"/>
            </p:cNvSpPr>
            <p:nvPr/>
          </p:nvSpPr>
          <p:spPr bwMode="auto">
            <a:xfrm>
              <a:off x="1693" y="222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6" name="Line 48">
              <a:extLst>
                <a:ext uri="{FF2B5EF4-FFF2-40B4-BE49-F238E27FC236}">
                  <a16:creationId xmlns:a16="http://schemas.microsoft.com/office/drawing/2014/main" id="{A9E06614-0B11-31C4-635F-AA8D0718D15A}"/>
                </a:ext>
              </a:extLst>
            </p:cNvPr>
            <p:cNvSpPr>
              <a:spLocks noChangeShapeType="1"/>
            </p:cNvSpPr>
            <p:nvPr/>
          </p:nvSpPr>
          <p:spPr bwMode="auto">
            <a:xfrm>
              <a:off x="1693" y="227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7" name="Line 49">
              <a:extLst>
                <a:ext uri="{FF2B5EF4-FFF2-40B4-BE49-F238E27FC236}">
                  <a16:creationId xmlns:a16="http://schemas.microsoft.com/office/drawing/2014/main" id="{34E1FB69-1A1A-A035-4720-1EB4F7256AB9}"/>
                </a:ext>
              </a:extLst>
            </p:cNvPr>
            <p:cNvSpPr>
              <a:spLocks noChangeShapeType="1"/>
            </p:cNvSpPr>
            <p:nvPr/>
          </p:nvSpPr>
          <p:spPr bwMode="auto">
            <a:xfrm>
              <a:off x="1693" y="232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8" name="Line 50">
              <a:extLst>
                <a:ext uri="{FF2B5EF4-FFF2-40B4-BE49-F238E27FC236}">
                  <a16:creationId xmlns:a16="http://schemas.microsoft.com/office/drawing/2014/main" id="{DC2DC8CC-04C8-C0C5-96E2-CA0AA7BE3840}"/>
                </a:ext>
              </a:extLst>
            </p:cNvPr>
            <p:cNvSpPr>
              <a:spLocks noChangeShapeType="1"/>
            </p:cNvSpPr>
            <p:nvPr/>
          </p:nvSpPr>
          <p:spPr bwMode="auto">
            <a:xfrm>
              <a:off x="1693" y="236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09" name="Line 51">
              <a:extLst>
                <a:ext uri="{FF2B5EF4-FFF2-40B4-BE49-F238E27FC236}">
                  <a16:creationId xmlns:a16="http://schemas.microsoft.com/office/drawing/2014/main" id="{690AA21D-0050-C202-D5A8-0AC107E77B4C}"/>
                </a:ext>
              </a:extLst>
            </p:cNvPr>
            <p:cNvSpPr>
              <a:spLocks noChangeShapeType="1"/>
            </p:cNvSpPr>
            <p:nvPr/>
          </p:nvSpPr>
          <p:spPr bwMode="auto">
            <a:xfrm>
              <a:off x="1693" y="241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0" name="Line 52">
              <a:extLst>
                <a:ext uri="{FF2B5EF4-FFF2-40B4-BE49-F238E27FC236}">
                  <a16:creationId xmlns:a16="http://schemas.microsoft.com/office/drawing/2014/main" id="{983BE411-DEBC-6270-36B4-E93E5C19F18A}"/>
                </a:ext>
              </a:extLst>
            </p:cNvPr>
            <p:cNvSpPr>
              <a:spLocks noChangeShapeType="1"/>
            </p:cNvSpPr>
            <p:nvPr/>
          </p:nvSpPr>
          <p:spPr bwMode="auto">
            <a:xfrm>
              <a:off x="1693" y="246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1" name="Line 53">
              <a:extLst>
                <a:ext uri="{FF2B5EF4-FFF2-40B4-BE49-F238E27FC236}">
                  <a16:creationId xmlns:a16="http://schemas.microsoft.com/office/drawing/2014/main" id="{41A55445-3872-7A4B-8F8F-B5231F01F254}"/>
                </a:ext>
              </a:extLst>
            </p:cNvPr>
            <p:cNvSpPr>
              <a:spLocks noChangeShapeType="1"/>
            </p:cNvSpPr>
            <p:nvPr/>
          </p:nvSpPr>
          <p:spPr bwMode="auto">
            <a:xfrm>
              <a:off x="1693" y="250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2" name="Line 54">
              <a:extLst>
                <a:ext uri="{FF2B5EF4-FFF2-40B4-BE49-F238E27FC236}">
                  <a16:creationId xmlns:a16="http://schemas.microsoft.com/office/drawing/2014/main" id="{55A0DAF9-E1CD-C961-4F01-47F12E7BE677}"/>
                </a:ext>
              </a:extLst>
            </p:cNvPr>
            <p:cNvSpPr>
              <a:spLocks noChangeShapeType="1"/>
            </p:cNvSpPr>
            <p:nvPr/>
          </p:nvSpPr>
          <p:spPr bwMode="auto">
            <a:xfrm>
              <a:off x="1693" y="255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3" name="Line 55">
              <a:extLst>
                <a:ext uri="{FF2B5EF4-FFF2-40B4-BE49-F238E27FC236}">
                  <a16:creationId xmlns:a16="http://schemas.microsoft.com/office/drawing/2014/main" id="{6C176EE3-B25F-FDA5-80F4-5ADCBC69B43A}"/>
                </a:ext>
              </a:extLst>
            </p:cNvPr>
            <p:cNvSpPr>
              <a:spLocks noChangeShapeType="1"/>
            </p:cNvSpPr>
            <p:nvPr/>
          </p:nvSpPr>
          <p:spPr bwMode="auto">
            <a:xfrm>
              <a:off x="1693" y="260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4" name="Line 56">
              <a:extLst>
                <a:ext uri="{FF2B5EF4-FFF2-40B4-BE49-F238E27FC236}">
                  <a16:creationId xmlns:a16="http://schemas.microsoft.com/office/drawing/2014/main" id="{FB6A0681-DE2A-E8A5-D1FD-B688436AD49A}"/>
                </a:ext>
              </a:extLst>
            </p:cNvPr>
            <p:cNvSpPr>
              <a:spLocks noChangeShapeType="1"/>
            </p:cNvSpPr>
            <p:nvPr/>
          </p:nvSpPr>
          <p:spPr bwMode="auto">
            <a:xfrm>
              <a:off x="1693" y="265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5" name="Line 57">
              <a:extLst>
                <a:ext uri="{FF2B5EF4-FFF2-40B4-BE49-F238E27FC236}">
                  <a16:creationId xmlns:a16="http://schemas.microsoft.com/office/drawing/2014/main" id="{60848D76-71D6-5109-DB15-EFF25F9979EF}"/>
                </a:ext>
              </a:extLst>
            </p:cNvPr>
            <p:cNvSpPr>
              <a:spLocks noChangeShapeType="1"/>
            </p:cNvSpPr>
            <p:nvPr/>
          </p:nvSpPr>
          <p:spPr bwMode="auto">
            <a:xfrm>
              <a:off x="1693" y="269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6" name="Line 58">
              <a:extLst>
                <a:ext uri="{FF2B5EF4-FFF2-40B4-BE49-F238E27FC236}">
                  <a16:creationId xmlns:a16="http://schemas.microsoft.com/office/drawing/2014/main" id="{C85A8C82-5C0A-DAFD-45AE-509BA680D3AB}"/>
                </a:ext>
              </a:extLst>
            </p:cNvPr>
            <p:cNvSpPr>
              <a:spLocks noChangeShapeType="1"/>
            </p:cNvSpPr>
            <p:nvPr/>
          </p:nvSpPr>
          <p:spPr bwMode="auto">
            <a:xfrm>
              <a:off x="1693" y="2745"/>
              <a:ext cx="1" cy="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7" name="Line 59">
              <a:extLst>
                <a:ext uri="{FF2B5EF4-FFF2-40B4-BE49-F238E27FC236}">
                  <a16:creationId xmlns:a16="http://schemas.microsoft.com/office/drawing/2014/main" id="{5E3B05D3-B03B-8296-23B9-77A313C9B3E1}"/>
                </a:ext>
              </a:extLst>
            </p:cNvPr>
            <p:cNvSpPr>
              <a:spLocks noChangeShapeType="1"/>
            </p:cNvSpPr>
            <p:nvPr/>
          </p:nvSpPr>
          <p:spPr bwMode="auto">
            <a:xfrm>
              <a:off x="3674" y="114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8" name="Line 60">
              <a:extLst>
                <a:ext uri="{FF2B5EF4-FFF2-40B4-BE49-F238E27FC236}">
                  <a16:creationId xmlns:a16="http://schemas.microsoft.com/office/drawing/2014/main" id="{08344D93-4B2E-602E-9161-67D55ED14052}"/>
                </a:ext>
              </a:extLst>
            </p:cNvPr>
            <p:cNvSpPr>
              <a:spLocks noChangeShapeType="1"/>
            </p:cNvSpPr>
            <p:nvPr/>
          </p:nvSpPr>
          <p:spPr bwMode="auto">
            <a:xfrm>
              <a:off x="3674" y="119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19" name="Line 61">
              <a:extLst>
                <a:ext uri="{FF2B5EF4-FFF2-40B4-BE49-F238E27FC236}">
                  <a16:creationId xmlns:a16="http://schemas.microsoft.com/office/drawing/2014/main" id="{48DC41F6-A9ED-135F-D1BB-16E1F9295432}"/>
                </a:ext>
              </a:extLst>
            </p:cNvPr>
            <p:cNvSpPr>
              <a:spLocks noChangeShapeType="1"/>
            </p:cNvSpPr>
            <p:nvPr/>
          </p:nvSpPr>
          <p:spPr bwMode="auto">
            <a:xfrm>
              <a:off x="3674" y="124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0" name="Line 62">
              <a:extLst>
                <a:ext uri="{FF2B5EF4-FFF2-40B4-BE49-F238E27FC236}">
                  <a16:creationId xmlns:a16="http://schemas.microsoft.com/office/drawing/2014/main" id="{078DACDA-4315-CDBD-B123-DDD5C55DD350}"/>
                </a:ext>
              </a:extLst>
            </p:cNvPr>
            <p:cNvSpPr>
              <a:spLocks noChangeShapeType="1"/>
            </p:cNvSpPr>
            <p:nvPr/>
          </p:nvSpPr>
          <p:spPr bwMode="auto">
            <a:xfrm>
              <a:off x="3674" y="128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1" name="Line 63">
              <a:extLst>
                <a:ext uri="{FF2B5EF4-FFF2-40B4-BE49-F238E27FC236}">
                  <a16:creationId xmlns:a16="http://schemas.microsoft.com/office/drawing/2014/main" id="{B2B0892A-D016-E02D-7F71-1AC11961529E}"/>
                </a:ext>
              </a:extLst>
            </p:cNvPr>
            <p:cNvSpPr>
              <a:spLocks noChangeShapeType="1"/>
            </p:cNvSpPr>
            <p:nvPr/>
          </p:nvSpPr>
          <p:spPr bwMode="auto">
            <a:xfrm>
              <a:off x="3674" y="133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2" name="Line 64">
              <a:extLst>
                <a:ext uri="{FF2B5EF4-FFF2-40B4-BE49-F238E27FC236}">
                  <a16:creationId xmlns:a16="http://schemas.microsoft.com/office/drawing/2014/main" id="{85740219-B706-E7E9-34E6-0153F3286155}"/>
                </a:ext>
              </a:extLst>
            </p:cNvPr>
            <p:cNvSpPr>
              <a:spLocks noChangeShapeType="1"/>
            </p:cNvSpPr>
            <p:nvPr/>
          </p:nvSpPr>
          <p:spPr bwMode="auto">
            <a:xfrm>
              <a:off x="3674" y="138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3" name="Line 65">
              <a:extLst>
                <a:ext uri="{FF2B5EF4-FFF2-40B4-BE49-F238E27FC236}">
                  <a16:creationId xmlns:a16="http://schemas.microsoft.com/office/drawing/2014/main" id="{CC86DEB0-87FD-82A8-CADA-A1ECC7C2747F}"/>
                </a:ext>
              </a:extLst>
            </p:cNvPr>
            <p:cNvSpPr>
              <a:spLocks noChangeShapeType="1"/>
            </p:cNvSpPr>
            <p:nvPr/>
          </p:nvSpPr>
          <p:spPr bwMode="auto">
            <a:xfrm>
              <a:off x="3674" y="142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4" name="Line 66">
              <a:extLst>
                <a:ext uri="{FF2B5EF4-FFF2-40B4-BE49-F238E27FC236}">
                  <a16:creationId xmlns:a16="http://schemas.microsoft.com/office/drawing/2014/main" id="{B01D8C1A-02CF-703D-625C-F7F38E6A8078}"/>
                </a:ext>
              </a:extLst>
            </p:cNvPr>
            <p:cNvSpPr>
              <a:spLocks noChangeShapeType="1"/>
            </p:cNvSpPr>
            <p:nvPr/>
          </p:nvSpPr>
          <p:spPr bwMode="auto">
            <a:xfrm>
              <a:off x="3674" y="147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5" name="Line 67">
              <a:extLst>
                <a:ext uri="{FF2B5EF4-FFF2-40B4-BE49-F238E27FC236}">
                  <a16:creationId xmlns:a16="http://schemas.microsoft.com/office/drawing/2014/main" id="{65C86FE3-177E-D95F-F885-802AE4124115}"/>
                </a:ext>
              </a:extLst>
            </p:cNvPr>
            <p:cNvSpPr>
              <a:spLocks noChangeShapeType="1"/>
            </p:cNvSpPr>
            <p:nvPr/>
          </p:nvSpPr>
          <p:spPr bwMode="auto">
            <a:xfrm>
              <a:off x="3674" y="152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6" name="Line 68">
              <a:extLst>
                <a:ext uri="{FF2B5EF4-FFF2-40B4-BE49-F238E27FC236}">
                  <a16:creationId xmlns:a16="http://schemas.microsoft.com/office/drawing/2014/main" id="{C23B0585-E3F8-CA2F-4B00-48183480B57D}"/>
                </a:ext>
              </a:extLst>
            </p:cNvPr>
            <p:cNvSpPr>
              <a:spLocks noChangeShapeType="1"/>
            </p:cNvSpPr>
            <p:nvPr/>
          </p:nvSpPr>
          <p:spPr bwMode="auto">
            <a:xfrm>
              <a:off x="3674" y="157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7" name="Line 69">
              <a:extLst>
                <a:ext uri="{FF2B5EF4-FFF2-40B4-BE49-F238E27FC236}">
                  <a16:creationId xmlns:a16="http://schemas.microsoft.com/office/drawing/2014/main" id="{397E7777-F686-5468-B68F-F2831012F1BE}"/>
                </a:ext>
              </a:extLst>
            </p:cNvPr>
            <p:cNvSpPr>
              <a:spLocks noChangeShapeType="1"/>
            </p:cNvSpPr>
            <p:nvPr/>
          </p:nvSpPr>
          <p:spPr bwMode="auto">
            <a:xfrm>
              <a:off x="3674" y="1618"/>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8" name="Line 70">
              <a:extLst>
                <a:ext uri="{FF2B5EF4-FFF2-40B4-BE49-F238E27FC236}">
                  <a16:creationId xmlns:a16="http://schemas.microsoft.com/office/drawing/2014/main" id="{698E1726-8094-3384-C325-694CE0F1F270}"/>
                </a:ext>
              </a:extLst>
            </p:cNvPr>
            <p:cNvSpPr>
              <a:spLocks noChangeShapeType="1"/>
            </p:cNvSpPr>
            <p:nvPr/>
          </p:nvSpPr>
          <p:spPr bwMode="auto">
            <a:xfrm>
              <a:off x="3674" y="166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29" name="Line 71">
              <a:extLst>
                <a:ext uri="{FF2B5EF4-FFF2-40B4-BE49-F238E27FC236}">
                  <a16:creationId xmlns:a16="http://schemas.microsoft.com/office/drawing/2014/main" id="{344366FC-8366-B524-AE6F-B88CF60126F5}"/>
                </a:ext>
              </a:extLst>
            </p:cNvPr>
            <p:cNvSpPr>
              <a:spLocks noChangeShapeType="1"/>
            </p:cNvSpPr>
            <p:nvPr/>
          </p:nvSpPr>
          <p:spPr bwMode="auto">
            <a:xfrm>
              <a:off x="3674" y="171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0" name="Line 72">
              <a:extLst>
                <a:ext uri="{FF2B5EF4-FFF2-40B4-BE49-F238E27FC236}">
                  <a16:creationId xmlns:a16="http://schemas.microsoft.com/office/drawing/2014/main" id="{6AA1047A-6FCC-4497-816A-90BB9EB95AD0}"/>
                </a:ext>
              </a:extLst>
            </p:cNvPr>
            <p:cNvSpPr>
              <a:spLocks noChangeShapeType="1"/>
            </p:cNvSpPr>
            <p:nvPr/>
          </p:nvSpPr>
          <p:spPr bwMode="auto">
            <a:xfrm>
              <a:off x="3674" y="176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1" name="Line 73">
              <a:extLst>
                <a:ext uri="{FF2B5EF4-FFF2-40B4-BE49-F238E27FC236}">
                  <a16:creationId xmlns:a16="http://schemas.microsoft.com/office/drawing/2014/main" id="{D63EA605-D39C-D53F-2F64-ED50AD7A245A}"/>
                </a:ext>
              </a:extLst>
            </p:cNvPr>
            <p:cNvSpPr>
              <a:spLocks noChangeShapeType="1"/>
            </p:cNvSpPr>
            <p:nvPr/>
          </p:nvSpPr>
          <p:spPr bwMode="auto">
            <a:xfrm>
              <a:off x="3674" y="180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2" name="Line 74">
              <a:extLst>
                <a:ext uri="{FF2B5EF4-FFF2-40B4-BE49-F238E27FC236}">
                  <a16:creationId xmlns:a16="http://schemas.microsoft.com/office/drawing/2014/main" id="{4B34FDC9-2662-DDA9-2F17-0B844EE22137}"/>
                </a:ext>
              </a:extLst>
            </p:cNvPr>
            <p:cNvSpPr>
              <a:spLocks noChangeShapeType="1"/>
            </p:cNvSpPr>
            <p:nvPr/>
          </p:nvSpPr>
          <p:spPr bwMode="auto">
            <a:xfrm>
              <a:off x="3674" y="185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3" name="Line 75">
              <a:extLst>
                <a:ext uri="{FF2B5EF4-FFF2-40B4-BE49-F238E27FC236}">
                  <a16:creationId xmlns:a16="http://schemas.microsoft.com/office/drawing/2014/main" id="{A7578051-0311-8A1D-5E2C-52299CAAEF28}"/>
                </a:ext>
              </a:extLst>
            </p:cNvPr>
            <p:cNvSpPr>
              <a:spLocks noChangeShapeType="1"/>
            </p:cNvSpPr>
            <p:nvPr/>
          </p:nvSpPr>
          <p:spPr bwMode="auto">
            <a:xfrm>
              <a:off x="3674" y="190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4" name="Line 76">
              <a:extLst>
                <a:ext uri="{FF2B5EF4-FFF2-40B4-BE49-F238E27FC236}">
                  <a16:creationId xmlns:a16="http://schemas.microsoft.com/office/drawing/2014/main" id="{647C1AC1-74E7-9B8A-1D2B-AF69C3D1281B}"/>
                </a:ext>
              </a:extLst>
            </p:cNvPr>
            <p:cNvSpPr>
              <a:spLocks noChangeShapeType="1"/>
            </p:cNvSpPr>
            <p:nvPr/>
          </p:nvSpPr>
          <p:spPr bwMode="auto">
            <a:xfrm>
              <a:off x="3674" y="194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5" name="Line 77">
              <a:extLst>
                <a:ext uri="{FF2B5EF4-FFF2-40B4-BE49-F238E27FC236}">
                  <a16:creationId xmlns:a16="http://schemas.microsoft.com/office/drawing/2014/main" id="{84F5DE11-198C-0F28-98FC-81E20333E2FC}"/>
                </a:ext>
              </a:extLst>
            </p:cNvPr>
            <p:cNvSpPr>
              <a:spLocks noChangeShapeType="1"/>
            </p:cNvSpPr>
            <p:nvPr/>
          </p:nvSpPr>
          <p:spPr bwMode="auto">
            <a:xfrm>
              <a:off x="3674" y="199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6" name="Line 78">
              <a:extLst>
                <a:ext uri="{FF2B5EF4-FFF2-40B4-BE49-F238E27FC236}">
                  <a16:creationId xmlns:a16="http://schemas.microsoft.com/office/drawing/2014/main" id="{6CA653FF-55A9-B17E-C31B-266C3980167E}"/>
                </a:ext>
              </a:extLst>
            </p:cNvPr>
            <p:cNvSpPr>
              <a:spLocks noChangeShapeType="1"/>
            </p:cNvSpPr>
            <p:nvPr/>
          </p:nvSpPr>
          <p:spPr bwMode="auto">
            <a:xfrm>
              <a:off x="3674" y="204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7" name="Line 79">
              <a:extLst>
                <a:ext uri="{FF2B5EF4-FFF2-40B4-BE49-F238E27FC236}">
                  <a16:creationId xmlns:a16="http://schemas.microsoft.com/office/drawing/2014/main" id="{A08BBB7E-F41D-9BDB-B3C6-347B040D10A8}"/>
                </a:ext>
              </a:extLst>
            </p:cNvPr>
            <p:cNvSpPr>
              <a:spLocks noChangeShapeType="1"/>
            </p:cNvSpPr>
            <p:nvPr/>
          </p:nvSpPr>
          <p:spPr bwMode="auto">
            <a:xfrm>
              <a:off x="3674" y="209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8" name="Line 80">
              <a:extLst>
                <a:ext uri="{FF2B5EF4-FFF2-40B4-BE49-F238E27FC236}">
                  <a16:creationId xmlns:a16="http://schemas.microsoft.com/office/drawing/2014/main" id="{1CACD718-5278-9A56-E567-D8CA15A07081}"/>
                </a:ext>
              </a:extLst>
            </p:cNvPr>
            <p:cNvSpPr>
              <a:spLocks noChangeShapeType="1"/>
            </p:cNvSpPr>
            <p:nvPr/>
          </p:nvSpPr>
          <p:spPr bwMode="auto">
            <a:xfrm>
              <a:off x="3674" y="213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39" name="Line 81">
              <a:extLst>
                <a:ext uri="{FF2B5EF4-FFF2-40B4-BE49-F238E27FC236}">
                  <a16:creationId xmlns:a16="http://schemas.microsoft.com/office/drawing/2014/main" id="{B0A42C89-4110-82FE-9C89-356EA29455B8}"/>
                </a:ext>
              </a:extLst>
            </p:cNvPr>
            <p:cNvSpPr>
              <a:spLocks noChangeShapeType="1"/>
            </p:cNvSpPr>
            <p:nvPr/>
          </p:nvSpPr>
          <p:spPr bwMode="auto">
            <a:xfrm>
              <a:off x="3674" y="218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0" name="Line 82">
              <a:extLst>
                <a:ext uri="{FF2B5EF4-FFF2-40B4-BE49-F238E27FC236}">
                  <a16:creationId xmlns:a16="http://schemas.microsoft.com/office/drawing/2014/main" id="{ABCCD627-00CD-5AAF-84BE-95CABF9A518F}"/>
                </a:ext>
              </a:extLst>
            </p:cNvPr>
            <p:cNvSpPr>
              <a:spLocks noChangeShapeType="1"/>
            </p:cNvSpPr>
            <p:nvPr/>
          </p:nvSpPr>
          <p:spPr bwMode="auto">
            <a:xfrm>
              <a:off x="3674" y="2233"/>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1" name="Line 83">
              <a:extLst>
                <a:ext uri="{FF2B5EF4-FFF2-40B4-BE49-F238E27FC236}">
                  <a16:creationId xmlns:a16="http://schemas.microsoft.com/office/drawing/2014/main" id="{0028A7C7-CACF-69A2-A9BD-51C697759C5E}"/>
                </a:ext>
              </a:extLst>
            </p:cNvPr>
            <p:cNvSpPr>
              <a:spLocks noChangeShapeType="1"/>
            </p:cNvSpPr>
            <p:nvPr/>
          </p:nvSpPr>
          <p:spPr bwMode="auto">
            <a:xfrm>
              <a:off x="3674" y="2280"/>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2" name="Line 84">
              <a:extLst>
                <a:ext uri="{FF2B5EF4-FFF2-40B4-BE49-F238E27FC236}">
                  <a16:creationId xmlns:a16="http://schemas.microsoft.com/office/drawing/2014/main" id="{D1286218-5002-328F-24C8-5BAA97C18DED}"/>
                </a:ext>
              </a:extLst>
            </p:cNvPr>
            <p:cNvSpPr>
              <a:spLocks noChangeShapeType="1"/>
            </p:cNvSpPr>
            <p:nvPr/>
          </p:nvSpPr>
          <p:spPr bwMode="auto">
            <a:xfrm>
              <a:off x="3674" y="2327"/>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3" name="Line 85">
              <a:extLst>
                <a:ext uri="{FF2B5EF4-FFF2-40B4-BE49-F238E27FC236}">
                  <a16:creationId xmlns:a16="http://schemas.microsoft.com/office/drawing/2014/main" id="{0C7C47C2-E512-D4D7-A0D7-EC812F5B4C61}"/>
                </a:ext>
              </a:extLst>
            </p:cNvPr>
            <p:cNvSpPr>
              <a:spLocks noChangeShapeType="1"/>
            </p:cNvSpPr>
            <p:nvPr/>
          </p:nvSpPr>
          <p:spPr bwMode="auto">
            <a:xfrm>
              <a:off x="3674" y="2375"/>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4" name="Line 86">
              <a:extLst>
                <a:ext uri="{FF2B5EF4-FFF2-40B4-BE49-F238E27FC236}">
                  <a16:creationId xmlns:a16="http://schemas.microsoft.com/office/drawing/2014/main" id="{C06A1118-3DDD-296F-88B3-61668D55B78C}"/>
                </a:ext>
              </a:extLst>
            </p:cNvPr>
            <p:cNvSpPr>
              <a:spLocks noChangeShapeType="1"/>
            </p:cNvSpPr>
            <p:nvPr/>
          </p:nvSpPr>
          <p:spPr bwMode="auto">
            <a:xfrm>
              <a:off x="3674" y="2422"/>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5" name="Line 87">
              <a:extLst>
                <a:ext uri="{FF2B5EF4-FFF2-40B4-BE49-F238E27FC236}">
                  <a16:creationId xmlns:a16="http://schemas.microsoft.com/office/drawing/2014/main" id="{778E729A-2C16-22A6-B8AA-CCE69D726870}"/>
                </a:ext>
              </a:extLst>
            </p:cNvPr>
            <p:cNvSpPr>
              <a:spLocks noChangeShapeType="1"/>
            </p:cNvSpPr>
            <p:nvPr/>
          </p:nvSpPr>
          <p:spPr bwMode="auto">
            <a:xfrm>
              <a:off x="3674" y="2469"/>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6" name="Line 88">
              <a:extLst>
                <a:ext uri="{FF2B5EF4-FFF2-40B4-BE49-F238E27FC236}">
                  <a16:creationId xmlns:a16="http://schemas.microsoft.com/office/drawing/2014/main" id="{770F263C-7427-6547-0E80-FF801A573D1C}"/>
                </a:ext>
              </a:extLst>
            </p:cNvPr>
            <p:cNvSpPr>
              <a:spLocks noChangeShapeType="1"/>
            </p:cNvSpPr>
            <p:nvPr/>
          </p:nvSpPr>
          <p:spPr bwMode="auto">
            <a:xfrm>
              <a:off x="3674" y="2516"/>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7" name="Line 89">
              <a:extLst>
                <a:ext uri="{FF2B5EF4-FFF2-40B4-BE49-F238E27FC236}">
                  <a16:creationId xmlns:a16="http://schemas.microsoft.com/office/drawing/2014/main" id="{68C7535D-3D28-8754-5CB7-9574D5D15F18}"/>
                </a:ext>
              </a:extLst>
            </p:cNvPr>
            <p:cNvSpPr>
              <a:spLocks noChangeShapeType="1"/>
            </p:cNvSpPr>
            <p:nvPr/>
          </p:nvSpPr>
          <p:spPr bwMode="auto">
            <a:xfrm>
              <a:off x="3674" y="2564"/>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8" name="Line 90">
              <a:extLst>
                <a:ext uri="{FF2B5EF4-FFF2-40B4-BE49-F238E27FC236}">
                  <a16:creationId xmlns:a16="http://schemas.microsoft.com/office/drawing/2014/main" id="{C55FFB67-CAC1-988E-D5F4-4017BADEBBD5}"/>
                </a:ext>
              </a:extLst>
            </p:cNvPr>
            <p:cNvSpPr>
              <a:spLocks noChangeShapeType="1"/>
            </p:cNvSpPr>
            <p:nvPr/>
          </p:nvSpPr>
          <p:spPr bwMode="auto">
            <a:xfrm>
              <a:off x="3674" y="2611"/>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49" name="Line 91">
              <a:extLst>
                <a:ext uri="{FF2B5EF4-FFF2-40B4-BE49-F238E27FC236}">
                  <a16:creationId xmlns:a16="http://schemas.microsoft.com/office/drawing/2014/main" id="{1FDA6F79-2C5F-9F48-8597-4DFD0D0DC20F}"/>
                </a:ext>
              </a:extLst>
            </p:cNvPr>
            <p:cNvSpPr>
              <a:spLocks noChangeShapeType="1"/>
            </p:cNvSpPr>
            <p:nvPr/>
          </p:nvSpPr>
          <p:spPr bwMode="auto">
            <a:xfrm>
              <a:off x="3674" y="2658"/>
              <a:ext cx="1" cy="29"/>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50" name="Line 92">
              <a:extLst>
                <a:ext uri="{FF2B5EF4-FFF2-40B4-BE49-F238E27FC236}">
                  <a16:creationId xmlns:a16="http://schemas.microsoft.com/office/drawing/2014/main" id="{5536E09C-E197-793F-6D56-B456BE69003B}"/>
                </a:ext>
              </a:extLst>
            </p:cNvPr>
            <p:cNvSpPr>
              <a:spLocks noChangeShapeType="1"/>
            </p:cNvSpPr>
            <p:nvPr/>
          </p:nvSpPr>
          <p:spPr bwMode="auto">
            <a:xfrm>
              <a:off x="3674" y="2705"/>
              <a:ext cx="1" cy="30"/>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51" name="Line 93">
              <a:extLst>
                <a:ext uri="{FF2B5EF4-FFF2-40B4-BE49-F238E27FC236}">
                  <a16:creationId xmlns:a16="http://schemas.microsoft.com/office/drawing/2014/main" id="{D7ECA519-89F7-ED65-1BD9-2073C6B384DB}"/>
                </a:ext>
              </a:extLst>
            </p:cNvPr>
            <p:cNvSpPr>
              <a:spLocks noChangeShapeType="1"/>
            </p:cNvSpPr>
            <p:nvPr/>
          </p:nvSpPr>
          <p:spPr bwMode="auto">
            <a:xfrm>
              <a:off x="3674" y="2753"/>
              <a:ext cx="1" cy="25"/>
            </a:xfrm>
            <a:prstGeom prst="line">
              <a:avLst/>
            </a:prstGeom>
            <a:noFill/>
            <a:ln w="6350">
              <a:solidFill>
                <a:srgbClr val="00000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52" name="Rectangle 94">
              <a:extLst>
                <a:ext uri="{FF2B5EF4-FFF2-40B4-BE49-F238E27FC236}">
                  <a16:creationId xmlns:a16="http://schemas.microsoft.com/office/drawing/2014/main" id="{FFE27452-40EB-213A-E6B1-634C0C8AF894}"/>
                </a:ext>
              </a:extLst>
            </p:cNvPr>
            <p:cNvSpPr>
              <a:spLocks noChangeArrowheads="1"/>
            </p:cNvSpPr>
            <p:nvPr/>
          </p:nvSpPr>
          <p:spPr bwMode="auto">
            <a:xfrm>
              <a:off x="1612" y="1004"/>
              <a:ext cx="176"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853" dirty="0">
                  <a:solidFill>
                    <a:srgbClr val="000000"/>
                  </a:solidFill>
                  <a:latin typeface="Arial" panose="020B0604020202020204" pitchFamily="34" charset="0"/>
                </a:rPr>
                <a:t>Media</a:t>
              </a:r>
              <a:endParaRPr lang="en-GB" altLang="es-MX" sz="1493" dirty="0">
                <a:latin typeface="Arial" panose="020B0604020202020204" pitchFamily="34" charset="0"/>
              </a:endParaRPr>
            </a:p>
          </p:txBody>
        </p:sp>
        <p:sp>
          <p:nvSpPr>
            <p:cNvPr id="164953" name="Rectangle 95">
              <a:extLst>
                <a:ext uri="{FF2B5EF4-FFF2-40B4-BE49-F238E27FC236}">
                  <a16:creationId xmlns:a16="http://schemas.microsoft.com/office/drawing/2014/main" id="{8403DBF8-F171-7230-D38A-92D3A42EC1BD}"/>
                </a:ext>
              </a:extLst>
            </p:cNvPr>
            <p:cNvSpPr>
              <a:spLocks noChangeArrowheads="1"/>
            </p:cNvSpPr>
            <p:nvPr/>
          </p:nvSpPr>
          <p:spPr bwMode="auto">
            <a:xfrm>
              <a:off x="3424" y="1008"/>
              <a:ext cx="378" cy="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853" dirty="0">
                  <a:solidFill>
                    <a:srgbClr val="000000"/>
                  </a:solidFill>
                  <a:latin typeface="Arial" panose="020B0604020202020204" pitchFamily="34" charset="0"/>
                </a:rPr>
                <a:t>Percentile 99</a:t>
              </a:r>
              <a:endParaRPr lang="en-GB" altLang="es-MX" sz="1493" dirty="0">
                <a:latin typeface="Arial" panose="020B0604020202020204" pitchFamily="34" charset="0"/>
              </a:endParaRPr>
            </a:p>
          </p:txBody>
        </p:sp>
        <p:sp>
          <p:nvSpPr>
            <p:cNvPr id="164954" name="Line 96">
              <a:extLst>
                <a:ext uri="{FF2B5EF4-FFF2-40B4-BE49-F238E27FC236}">
                  <a16:creationId xmlns:a16="http://schemas.microsoft.com/office/drawing/2014/main" id="{E80F76AF-95CC-8CDC-18CD-7AF439006E54}"/>
                </a:ext>
              </a:extLst>
            </p:cNvPr>
            <p:cNvSpPr>
              <a:spLocks noChangeShapeType="1"/>
            </p:cNvSpPr>
            <p:nvPr/>
          </p:nvSpPr>
          <p:spPr bwMode="auto">
            <a:xfrm>
              <a:off x="584" y="2141"/>
              <a:ext cx="935" cy="1"/>
            </a:xfrm>
            <a:prstGeom prst="line">
              <a:avLst/>
            </a:prstGeom>
            <a:noFill/>
            <a:ln w="84138">
              <a:solidFill>
                <a:srgbClr val="C0C0C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55" name="Freeform 97">
              <a:extLst>
                <a:ext uri="{FF2B5EF4-FFF2-40B4-BE49-F238E27FC236}">
                  <a16:creationId xmlns:a16="http://schemas.microsoft.com/office/drawing/2014/main" id="{DA21664B-B5B5-1F44-4749-CAB3EB8A6D6A}"/>
                </a:ext>
              </a:extLst>
            </p:cNvPr>
            <p:cNvSpPr>
              <a:spLocks/>
            </p:cNvSpPr>
            <p:nvPr/>
          </p:nvSpPr>
          <p:spPr bwMode="auto">
            <a:xfrm>
              <a:off x="1502" y="2077"/>
              <a:ext cx="190" cy="127"/>
            </a:xfrm>
            <a:custGeom>
              <a:avLst/>
              <a:gdLst>
                <a:gd name="T0" fmla="*/ 0 w 202"/>
                <a:gd name="T1" fmla="*/ 0 h 127"/>
                <a:gd name="T2" fmla="*/ 179 w 202"/>
                <a:gd name="T3" fmla="*/ 64 h 127"/>
                <a:gd name="T4" fmla="*/ 0 w 202"/>
                <a:gd name="T5" fmla="*/ 127 h 127"/>
                <a:gd name="T6" fmla="*/ 0 w 202"/>
                <a:gd name="T7" fmla="*/ 0 h 1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2" h="127">
                  <a:moveTo>
                    <a:pt x="0" y="0"/>
                  </a:moveTo>
                  <a:lnTo>
                    <a:pt x="202" y="64"/>
                  </a:lnTo>
                  <a:lnTo>
                    <a:pt x="0" y="127"/>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2048"/>
            </a:p>
          </p:txBody>
        </p:sp>
        <p:sp>
          <p:nvSpPr>
            <p:cNvPr id="164956" name="Rectangle 98">
              <a:extLst>
                <a:ext uri="{FF2B5EF4-FFF2-40B4-BE49-F238E27FC236}">
                  <a16:creationId xmlns:a16="http://schemas.microsoft.com/office/drawing/2014/main" id="{5570BC25-E027-E0E7-F674-92D3D068289D}"/>
                </a:ext>
              </a:extLst>
            </p:cNvPr>
            <p:cNvSpPr>
              <a:spLocks noChangeArrowheads="1"/>
            </p:cNvSpPr>
            <p:nvPr/>
          </p:nvSpPr>
          <p:spPr bwMode="auto">
            <a:xfrm>
              <a:off x="1057" y="2064"/>
              <a:ext cx="163" cy="1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sp>
          <p:nvSpPr>
            <p:cNvPr id="164957" name="Rectangle 99">
              <a:extLst>
                <a:ext uri="{FF2B5EF4-FFF2-40B4-BE49-F238E27FC236}">
                  <a16:creationId xmlns:a16="http://schemas.microsoft.com/office/drawing/2014/main" id="{A6C8E0BF-2734-E5FC-099C-E74ED10A732F}"/>
                </a:ext>
              </a:extLst>
            </p:cNvPr>
            <p:cNvSpPr>
              <a:spLocks noChangeArrowheads="1"/>
            </p:cNvSpPr>
            <p:nvPr/>
          </p:nvSpPr>
          <p:spPr bwMode="auto">
            <a:xfrm>
              <a:off x="1064" y="2064"/>
              <a:ext cx="154" cy="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1600" b="1" dirty="0">
                  <a:solidFill>
                    <a:srgbClr val="000000"/>
                  </a:solidFill>
                  <a:latin typeface="Arial" panose="020B0604020202020204" pitchFamily="34" charset="0"/>
                </a:rPr>
                <a:t>EL</a:t>
              </a:r>
              <a:endParaRPr lang="en-GB" altLang="es-MX" sz="1493" dirty="0">
                <a:latin typeface="Arial" panose="020B0604020202020204" pitchFamily="34" charset="0"/>
              </a:endParaRPr>
            </a:p>
          </p:txBody>
        </p:sp>
        <p:sp>
          <p:nvSpPr>
            <p:cNvPr id="164958" name="Line 100">
              <a:extLst>
                <a:ext uri="{FF2B5EF4-FFF2-40B4-BE49-F238E27FC236}">
                  <a16:creationId xmlns:a16="http://schemas.microsoft.com/office/drawing/2014/main" id="{8B6E607E-3978-6495-B630-6CD7237C1E56}"/>
                </a:ext>
              </a:extLst>
            </p:cNvPr>
            <p:cNvSpPr>
              <a:spLocks noChangeShapeType="1"/>
            </p:cNvSpPr>
            <p:nvPr/>
          </p:nvSpPr>
          <p:spPr bwMode="auto">
            <a:xfrm>
              <a:off x="1722" y="2133"/>
              <a:ext cx="1770" cy="1"/>
            </a:xfrm>
            <a:prstGeom prst="line">
              <a:avLst/>
            </a:prstGeom>
            <a:noFill/>
            <a:ln w="84138">
              <a:solidFill>
                <a:srgbClr val="C0C0C0"/>
              </a:solidFill>
              <a:round/>
              <a:headEnd/>
              <a:tailEnd/>
            </a:ln>
            <a:extLst>
              <a:ext uri="{909E8E84-426E-40DD-AFC4-6F175D3DCCD1}">
                <a14:hiddenFill xmlns:a14="http://schemas.microsoft.com/office/drawing/2010/main">
                  <a:noFill/>
                </a14:hiddenFill>
              </a:ext>
            </a:extLst>
          </p:spPr>
          <p:txBody>
            <a:bodyPr/>
            <a:lstStyle/>
            <a:p>
              <a:endParaRPr lang="es-MX" sz="2048"/>
            </a:p>
          </p:txBody>
        </p:sp>
        <p:sp>
          <p:nvSpPr>
            <p:cNvPr id="164959" name="Freeform 101">
              <a:extLst>
                <a:ext uri="{FF2B5EF4-FFF2-40B4-BE49-F238E27FC236}">
                  <a16:creationId xmlns:a16="http://schemas.microsoft.com/office/drawing/2014/main" id="{7186B7B4-20C0-C387-2658-314CE857AB03}"/>
                </a:ext>
              </a:extLst>
            </p:cNvPr>
            <p:cNvSpPr>
              <a:spLocks/>
            </p:cNvSpPr>
            <p:nvPr/>
          </p:nvSpPr>
          <p:spPr bwMode="auto">
            <a:xfrm>
              <a:off x="3476" y="2070"/>
              <a:ext cx="190" cy="126"/>
            </a:xfrm>
            <a:custGeom>
              <a:avLst/>
              <a:gdLst>
                <a:gd name="T0" fmla="*/ 0 w 201"/>
                <a:gd name="T1" fmla="*/ 0 h 126"/>
                <a:gd name="T2" fmla="*/ 180 w 201"/>
                <a:gd name="T3" fmla="*/ 63 h 126"/>
                <a:gd name="T4" fmla="*/ 0 w 201"/>
                <a:gd name="T5" fmla="*/ 126 h 126"/>
                <a:gd name="T6" fmla="*/ 0 w 201"/>
                <a:gd name="T7" fmla="*/ 0 h 12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01" h="126">
                  <a:moveTo>
                    <a:pt x="0" y="0"/>
                  </a:moveTo>
                  <a:lnTo>
                    <a:pt x="201" y="63"/>
                  </a:lnTo>
                  <a:lnTo>
                    <a:pt x="0" y="126"/>
                  </a:lnTo>
                  <a:lnTo>
                    <a:pt x="0" y="0"/>
                  </a:lnTo>
                  <a:close/>
                </a:path>
              </a:pathLst>
            </a:custGeom>
            <a:solidFill>
              <a:srgbClr val="C0C0C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s-MX" sz="2048"/>
            </a:p>
          </p:txBody>
        </p:sp>
        <p:sp>
          <p:nvSpPr>
            <p:cNvPr id="164960" name="Rectangle 102">
              <a:extLst>
                <a:ext uri="{FF2B5EF4-FFF2-40B4-BE49-F238E27FC236}">
                  <a16:creationId xmlns:a16="http://schemas.microsoft.com/office/drawing/2014/main" id="{82550A80-9281-97CC-6612-009642AE2672}"/>
                </a:ext>
              </a:extLst>
            </p:cNvPr>
            <p:cNvSpPr>
              <a:spLocks noChangeArrowheads="1"/>
            </p:cNvSpPr>
            <p:nvPr/>
          </p:nvSpPr>
          <p:spPr bwMode="auto">
            <a:xfrm>
              <a:off x="2610" y="2057"/>
              <a:ext cx="168" cy="15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sp>
          <p:nvSpPr>
            <p:cNvPr id="164961" name="Rectangle 103">
              <a:extLst>
                <a:ext uri="{FF2B5EF4-FFF2-40B4-BE49-F238E27FC236}">
                  <a16:creationId xmlns:a16="http://schemas.microsoft.com/office/drawing/2014/main" id="{4BABB9A4-3C6E-5778-768D-7FD6FBE281B0}"/>
                </a:ext>
              </a:extLst>
            </p:cNvPr>
            <p:cNvSpPr>
              <a:spLocks noChangeArrowheads="1"/>
            </p:cNvSpPr>
            <p:nvPr/>
          </p:nvSpPr>
          <p:spPr bwMode="auto">
            <a:xfrm>
              <a:off x="2657" y="2057"/>
              <a:ext cx="161" cy="14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lgn="just"/>
              <a:r>
                <a:rPr lang="en-GB" altLang="es-MX" sz="1600" b="1" dirty="0">
                  <a:solidFill>
                    <a:srgbClr val="000000"/>
                  </a:solidFill>
                  <a:latin typeface="Arial" panose="020B0604020202020204" pitchFamily="34" charset="0"/>
                </a:rPr>
                <a:t>UL</a:t>
              </a:r>
              <a:endParaRPr lang="en-GB" altLang="es-MX" sz="1493" dirty="0">
                <a:latin typeface="Arial" panose="020B0604020202020204" pitchFamily="34" charset="0"/>
              </a:endParaRPr>
            </a:p>
          </p:txBody>
        </p:sp>
      </p:grpSp>
      <p:sp>
        <p:nvSpPr>
          <p:cNvPr id="194665" name="Text Box 105">
            <a:extLst>
              <a:ext uri="{FF2B5EF4-FFF2-40B4-BE49-F238E27FC236}">
                <a16:creationId xmlns:a16="http://schemas.microsoft.com/office/drawing/2014/main" id="{864FEFAF-D12A-D638-FF26-9263FD1B8D24}"/>
              </a:ext>
            </a:extLst>
          </p:cNvPr>
          <p:cNvSpPr txBox="1">
            <a:spLocks noChangeArrowheads="1"/>
          </p:cNvSpPr>
          <p:nvPr/>
        </p:nvSpPr>
        <p:spPr bwMode="auto">
          <a:xfrm>
            <a:off x="8533607" y="1137920"/>
            <a:ext cx="2639907" cy="5213735"/>
          </a:xfrm>
          <a:prstGeom prst="rect">
            <a:avLst/>
          </a:prstGeom>
          <a:solidFill>
            <a:srgbClr val="000099"/>
          </a:solidFill>
          <a:ln>
            <a:noFill/>
          </a:ln>
          <a:effectLst>
            <a:outerShdw dist="107763" dir="2700000" algn="ctr" rotWithShape="0">
              <a:srgbClr val="808080"/>
            </a:outerShdw>
          </a:effectLst>
          <a:extLst>
            <a:ext uri="{91240B29-F687-4F45-9708-019B960494DF}">
              <a14:hiddenLine xmlns:a14="http://schemas.microsoft.com/office/drawing/2010/main" w="12700">
                <a:solidFill>
                  <a:schemeClr val="tx1"/>
                </a:solidFill>
                <a:miter lim="800000"/>
                <a:headEnd/>
                <a:tailEnd/>
              </a14:hiddenLine>
            </a:ext>
          </a:extLst>
        </p:spPr>
        <p:txBody>
          <a:bodyPr>
            <a:spAutoFit/>
          </a:bodyPr>
          <a:lstStyle>
            <a:lvl1pPr marL="190500" indent="-190500">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a:buFont typeface="Wingdings" panose="05000000000000000000" pitchFamily="2" charset="2"/>
              <a:buNone/>
            </a:pPr>
            <a:r>
              <a:rPr lang="en-GB" altLang="es-MX" sz="1280" b="1" dirty="0">
                <a:solidFill>
                  <a:schemeClr val="bg1"/>
                </a:solidFill>
                <a:latin typeface="Arial" panose="020B0604020202020204" pitchFamily="34" charset="0"/>
              </a:rPr>
              <a:t>Expected Loss </a:t>
            </a:r>
            <a:r>
              <a:rPr lang="es-MX" altLang="es-MX" sz="1280" b="1" dirty="0">
                <a:solidFill>
                  <a:schemeClr val="bg1"/>
                </a:solidFill>
                <a:latin typeface="Arial" panose="020B0604020202020204" pitchFamily="34" charset="0"/>
              </a:rPr>
              <a:t>(</a:t>
            </a:r>
            <a:r>
              <a:rPr lang="en-GB" altLang="es-MX" sz="1280" b="1" dirty="0">
                <a:solidFill>
                  <a:schemeClr val="bg1"/>
                </a:solidFill>
                <a:latin typeface="Arial" panose="020B0604020202020204" pitchFamily="34" charset="0"/>
              </a:rPr>
              <a:t>EL)</a:t>
            </a:r>
          </a:p>
          <a:p>
            <a:pPr>
              <a:buFont typeface="Wingdings" panose="05000000000000000000" pitchFamily="2" charset="2"/>
              <a:buChar char="Ø"/>
            </a:pPr>
            <a:r>
              <a:rPr lang="en-GB" altLang="es-MX" sz="1280" b="1" dirty="0">
                <a:solidFill>
                  <a:schemeClr val="bg1"/>
                </a:solidFill>
                <a:latin typeface="Arial" panose="020B0604020202020204" pitchFamily="34" charset="0"/>
              </a:rPr>
              <a:t> </a:t>
            </a:r>
            <a:r>
              <a:rPr lang="en-US" altLang="es-MX" sz="1280" dirty="0">
                <a:solidFill>
                  <a:schemeClr val="bg1"/>
                </a:solidFill>
                <a:latin typeface="Arial" panose="020B0604020202020204" pitchFamily="34" charset="0"/>
              </a:rPr>
              <a:t>Consider lending 100 zloty to a friend with a 10% chance of default, and zero rate of recovery</a:t>
            </a:r>
            <a:r>
              <a:rPr lang="en-GB" altLang="es-MX" sz="1280" dirty="0">
                <a:solidFill>
                  <a:schemeClr val="bg1"/>
                </a:solidFill>
                <a:latin typeface="Arial" panose="020B0604020202020204" pitchFamily="34" charset="0"/>
              </a:rPr>
              <a:t> (i.e. 100% LGD). </a:t>
            </a:r>
          </a:p>
          <a:p>
            <a:pPr>
              <a:buFont typeface="Wingdings" panose="05000000000000000000" pitchFamily="2" charset="2"/>
              <a:buChar char="Ø"/>
            </a:pPr>
            <a:r>
              <a:rPr lang="en-US" altLang="es-MX" sz="1280" dirty="0">
                <a:solidFill>
                  <a:schemeClr val="bg1"/>
                </a:solidFill>
                <a:latin typeface="Arial" panose="020B0604020202020204" pitchFamily="34" charset="0"/>
              </a:rPr>
              <a:t>The expected loss is then 10 zloty</a:t>
            </a:r>
            <a:r>
              <a:rPr lang="en-GB" altLang="es-MX" sz="1280" dirty="0">
                <a:solidFill>
                  <a:schemeClr val="bg1"/>
                </a:solidFill>
                <a:latin typeface="Arial" panose="020B0604020202020204" pitchFamily="34" charset="0"/>
              </a:rPr>
              <a:t>.</a:t>
            </a:r>
          </a:p>
          <a:p>
            <a:pPr>
              <a:buFont typeface="Wingdings" panose="05000000000000000000" pitchFamily="2" charset="2"/>
              <a:buChar char="Ø"/>
            </a:pPr>
            <a:r>
              <a:rPr lang="en-US" altLang="es-MX" sz="1280" dirty="0">
                <a:solidFill>
                  <a:schemeClr val="bg1"/>
                </a:solidFill>
                <a:latin typeface="Arial" panose="020B0604020202020204" pitchFamily="34" charset="0"/>
              </a:rPr>
              <a:t>Actually, you will get back the full weight or nothing</a:t>
            </a:r>
            <a:r>
              <a:rPr lang="en-GB" altLang="es-MX" sz="1280" dirty="0">
                <a:solidFill>
                  <a:schemeClr val="bg1"/>
                </a:solidFill>
                <a:latin typeface="Arial" panose="020B0604020202020204" pitchFamily="34" charset="0"/>
              </a:rPr>
              <a:t>. </a:t>
            </a:r>
          </a:p>
          <a:p>
            <a:pPr>
              <a:buFont typeface="Wingdings" panose="05000000000000000000" pitchFamily="2" charset="2"/>
              <a:buChar char="Ø"/>
            </a:pPr>
            <a:r>
              <a:rPr lang="en-US" altLang="es-MX" sz="1280" dirty="0">
                <a:solidFill>
                  <a:schemeClr val="bg1"/>
                </a:solidFill>
                <a:latin typeface="Arial" panose="020B0604020202020204" pitchFamily="34" charset="0"/>
              </a:rPr>
              <a:t>For large, pulverized portfolios, the actual loss of the portfolio is going to converge, in the </a:t>
            </a:r>
            <a:r>
              <a:rPr lang="en-US" altLang="es-MX" sz="1280" i="1" dirty="0">
                <a:solidFill>
                  <a:schemeClr val="bg1"/>
                </a:solidFill>
                <a:latin typeface="Arial" panose="020B0604020202020204" pitchFamily="34" charset="0"/>
              </a:rPr>
              <a:t>long run</a:t>
            </a:r>
            <a:r>
              <a:rPr lang="en-US" altLang="es-MX" sz="1280" dirty="0">
                <a:solidFill>
                  <a:schemeClr val="bg1"/>
                </a:solidFill>
                <a:latin typeface="Arial" panose="020B0604020202020204" pitchFamily="34" charset="0"/>
              </a:rPr>
              <a:t>, to the</a:t>
            </a:r>
            <a:r>
              <a:rPr lang="en-GB" altLang="es-MX" sz="1280" dirty="0">
                <a:solidFill>
                  <a:schemeClr val="bg1"/>
                </a:solidFill>
                <a:latin typeface="Arial" panose="020B0604020202020204" pitchFamily="34" charset="0"/>
              </a:rPr>
              <a:t> EL.</a:t>
            </a:r>
          </a:p>
          <a:p>
            <a:pPr>
              <a:buFont typeface="Wingdings" panose="05000000000000000000" pitchFamily="2" charset="2"/>
              <a:buNone/>
            </a:pPr>
            <a:endParaRPr lang="en-GB" altLang="es-MX" sz="1280" dirty="0">
              <a:solidFill>
                <a:schemeClr val="bg1"/>
              </a:solidFill>
              <a:latin typeface="Arial" panose="020B0604020202020204" pitchFamily="34" charset="0"/>
            </a:endParaRPr>
          </a:p>
          <a:p>
            <a:pPr>
              <a:buFont typeface="Wingdings" panose="05000000000000000000" pitchFamily="2" charset="2"/>
              <a:buNone/>
            </a:pPr>
            <a:r>
              <a:rPr lang="en-GB" altLang="es-MX" sz="1280" b="1" dirty="0">
                <a:solidFill>
                  <a:schemeClr val="bg1"/>
                </a:solidFill>
                <a:latin typeface="Arial" panose="020B0604020202020204" pitchFamily="34" charset="0"/>
              </a:rPr>
              <a:t>Unexpected Loss (UL)</a:t>
            </a:r>
            <a:endParaRPr lang="en-GB" altLang="es-MX" sz="1280" dirty="0">
              <a:solidFill>
                <a:schemeClr val="bg1"/>
              </a:solidFill>
              <a:latin typeface="Arial" panose="020B0604020202020204" pitchFamily="34" charset="0"/>
            </a:endParaRPr>
          </a:p>
          <a:p>
            <a:pPr>
              <a:buFont typeface="Wingdings" panose="05000000000000000000" pitchFamily="2" charset="2"/>
              <a:buChar char="Ø"/>
            </a:pPr>
            <a:r>
              <a:rPr lang="en-US" altLang="es-MX" sz="1280" dirty="0">
                <a:solidFill>
                  <a:schemeClr val="bg1"/>
                </a:solidFill>
                <a:latin typeface="Arial" panose="020B0604020202020204" pitchFamily="34" charset="0"/>
              </a:rPr>
              <a:t>In any given period, however, much more could be lost, as the distribution of credit losses is </a:t>
            </a:r>
            <a:r>
              <a:rPr lang="en-US" altLang="es-MX" sz="1280" i="1" dirty="0">
                <a:solidFill>
                  <a:schemeClr val="bg1"/>
                </a:solidFill>
                <a:latin typeface="Arial" panose="020B0604020202020204" pitchFamily="34" charset="0"/>
              </a:rPr>
              <a:t>long-tail</a:t>
            </a:r>
            <a:r>
              <a:rPr lang="en-GB" altLang="es-MX" sz="1280" dirty="0">
                <a:solidFill>
                  <a:schemeClr val="bg1"/>
                </a:solidFill>
                <a:latin typeface="Arial" panose="020B0604020202020204" pitchFamily="34" charset="0"/>
              </a:rPr>
              <a:t>. </a:t>
            </a:r>
          </a:p>
          <a:p>
            <a:pPr>
              <a:buFont typeface="Wingdings" panose="05000000000000000000" pitchFamily="2" charset="2"/>
              <a:buChar char="Ø"/>
            </a:pPr>
            <a:r>
              <a:rPr lang="en-US" altLang="es-MX" sz="1280" dirty="0">
                <a:solidFill>
                  <a:schemeClr val="bg1"/>
                </a:solidFill>
                <a:latin typeface="Arial" panose="020B0604020202020204" pitchFamily="34" charset="0"/>
              </a:rPr>
              <a:t>How much capital do I need to deal with unexpected losses with a 99% confidence level?</a:t>
            </a:r>
            <a:endParaRPr lang="en-GB" altLang="es-MX" sz="1280" dirty="0">
              <a:solidFill>
                <a:schemeClr val="bg1"/>
              </a:solidFill>
              <a:latin typeface="Arial" panose="020B0604020202020204" pitchFamily="34" charset="0"/>
            </a:endParaRPr>
          </a:p>
          <a:p>
            <a:pPr>
              <a:buFont typeface="Wingdings" panose="05000000000000000000" pitchFamily="2" charset="2"/>
              <a:buChar char="Ø"/>
            </a:pPr>
            <a:r>
              <a:rPr lang="en-GB" altLang="es-MX" sz="1280" dirty="0">
                <a:solidFill>
                  <a:schemeClr val="bg1"/>
                </a:solidFill>
                <a:latin typeface="Arial" panose="020B0604020202020204" pitchFamily="34" charset="0"/>
              </a:rPr>
              <a:t>The answer is the UL.</a:t>
            </a:r>
          </a:p>
          <a:p>
            <a:pPr>
              <a:buFont typeface="Wingdings" panose="05000000000000000000" pitchFamily="2" charset="2"/>
              <a:buChar char="Ø"/>
            </a:pPr>
            <a:r>
              <a:rPr lang="en-US" altLang="es-MX" sz="1280" dirty="0">
                <a:solidFill>
                  <a:schemeClr val="bg1"/>
                </a:solidFill>
                <a:latin typeface="Arial" panose="020B0604020202020204" pitchFamily="34" charset="0"/>
              </a:rPr>
              <a:t>It aims for a 1% probability of insolvency in the event of impairment</a:t>
            </a:r>
            <a:r>
              <a:rPr lang="en-GB" altLang="es-MX" sz="1280" dirty="0">
                <a:solidFill>
                  <a:schemeClr val="bg1"/>
                </a:solidFill>
                <a:latin typeface="Arial" panose="020B0604020202020204" pitchFamily="34" charset="0"/>
              </a:rPr>
              <a:t>.</a:t>
            </a:r>
          </a:p>
        </p:txBody>
      </p:sp>
      <p:sp>
        <p:nvSpPr>
          <p:cNvPr id="2" name="Title 1">
            <a:extLst>
              <a:ext uri="{FF2B5EF4-FFF2-40B4-BE49-F238E27FC236}">
                <a16:creationId xmlns:a16="http://schemas.microsoft.com/office/drawing/2014/main" id="{C68D77CA-BE4A-D66F-D0D1-6AB4E8A7F4F5}"/>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Risk Metrics Based on Loss Distributions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94563"/>
                                        </p:tgtEl>
                                        <p:attrNameLst>
                                          <p:attrName>style.visibility</p:attrName>
                                        </p:attrNameLst>
                                      </p:cBhvr>
                                      <p:to>
                                        <p:strVal val="visible"/>
                                      </p:to>
                                    </p:set>
                                    <p:animEffect transition="in" filter="wipe(left)">
                                      <p:cBhvr>
                                        <p:cTn id="7" dur="5000"/>
                                        <p:tgtEl>
                                          <p:spTgt spid="1945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7" presetClass="entr" presetSubtype="0" fill="hold" nodeType="clickEffect">
                                  <p:stCondLst>
                                    <p:cond delay="0"/>
                                  </p:stCondLst>
                                  <p:childTnLst>
                                    <p:set>
                                      <p:cBhvr>
                                        <p:cTn id="11" dur="1" fill="hold">
                                          <p:stCondLst>
                                            <p:cond delay="0"/>
                                          </p:stCondLst>
                                        </p:cTn>
                                        <p:tgtEl>
                                          <p:spTgt spid="194566"/>
                                        </p:tgtEl>
                                        <p:attrNameLst>
                                          <p:attrName>style.visibility</p:attrName>
                                        </p:attrNameLst>
                                      </p:cBhvr>
                                      <p:to>
                                        <p:strVal val="visible"/>
                                      </p:to>
                                    </p:set>
                                    <p:animEffect transition="in" filter="fade">
                                      <p:cBhvr>
                                        <p:cTn id="12" dur="2000"/>
                                        <p:tgtEl>
                                          <p:spTgt spid="194566"/>
                                        </p:tgtEl>
                                      </p:cBhvr>
                                    </p:animEffect>
                                    <p:anim calcmode="lin" valueType="num">
                                      <p:cBhvr>
                                        <p:cTn id="13" dur="2000" fill="hold"/>
                                        <p:tgtEl>
                                          <p:spTgt spid="194566"/>
                                        </p:tgtEl>
                                        <p:attrNameLst>
                                          <p:attrName>ppt_x</p:attrName>
                                        </p:attrNameLst>
                                      </p:cBhvr>
                                      <p:tavLst>
                                        <p:tav tm="0">
                                          <p:val>
                                            <p:strVal val="#ppt_x"/>
                                          </p:val>
                                        </p:tav>
                                        <p:tav tm="100000">
                                          <p:val>
                                            <p:strVal val="#ppt_x"/>
                                          </p:val>
                                        </p:tav>
                                      </p:tavLst>
                                    </p:anim>
                                    <p:anim calcmode="lin" valueType="num">
                                      <p:cBhvr>
                                        <p:cTn id="14" dur="2000" fill="hold"/>
                                        <p:tgtEl>
                                          <p:spTgt spid="194566"/>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nodeType="clickEffect">
                                  <p:stCondLst>
                                    <p:cond delay="0"/>
                                  </p:stCondLst>
                                  <p:childTnLst>
                                    <p:set>
                                      <p:cBhvr>
                                        <p:cTn id="18" dur="1" fill="hold">
                                          <p:stCondLst>
                                            <p:cond delay="0"/>
                                          </p:stCondLst>
                                        </p:cTn>
                                        <p:tgtEl>
                                          <p:spTgt spid="194665"/>
                                        </p:tgtEl>
                                        <p:attrNameLst>
                                          <p:attrName>style.visibility</p:attrName>
                                        </p:attrNameLst>
                                      </p:cBhvr>
                                      <p:to>
                                        <p:strVal val="visible"/>
                                      </p:to>
                                    </p:set>
                                    <p:animEffect transition="in" filter="box(out)">
                                      <p:cBhvr>
                                        <p:cTn id="19" dur="2000"/>
                                        <p:tgtEl>
                                          <p:spTgt spid="1946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6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6194" name="Object 2">
            <a:extLst>
              <a:ext uri="{FF2B5EF4-FFF2-40B4-BE49-F238E27FC236}">
                <a16:creationId xmlns:a16="http://schemas.microsoft.com/office/drawing/2014/main" id="{B96F34A5-CC2D-7F2D-9C20-DF141019B5CC}"/>
              </a:ext>
            </a:extLst>
          </p:cNvPr>
          <p:cNvGraphicFramePr>
            <a:graphicFrameLocks noChangeAspect="1"/>
          </p:cNvGraphicFramePr>
          <p:nvPr/>
        </p:nvGraphicFramePr>
        <p:xfrm>
          <a:off x="2600166" y="1381760"/>
          <a:ext cx="7559040" cy="3901440"/>
        </p:xfrm>
        <a:graphic>
          <a:graphicData uri="http://schemas.openxmlformats.org/presentationml/2006/ole">
            <mc:AlternateContent xmlns:mc="http://schemas.openxmlformats.org/markup-compatibility/2006">
              <mc:Choice xmlns:v="urn:schemas-microsoft-com:vml" Requires="v">
                <p:oleObj name="Chart" r:id="rId3" imgW="3953372" imgH="1934057" progId="Excel.Chart.8">
                  <p:embed/>
                </p:oleObj>
              </mc:Choice>
              <mc:Fallback>
                <p:oleObj name="Chart" r:id="rId3" imgW="3953372" imgH="1934057" progId="Excel.Chart.8">
                  <p:embed/>
                  <p:pic>
                    <p:nvPicPr>
                      <p:cNvPr id="136194" name="Object 2">
                        <a:extLst>
                          <a:ext uri="{FF2B5EF4-FFF2-40B4-BE49-F238E27FC236}">
                            <a16:creationId xmlns:a16="http://schemas.microsoft.com/office/drawing/2014/main" id="{B96F34A5-CC2D-7F2D-9C20-DF141019B5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00166" y="1381760"/>
                        <a:ext cx="7559040" cy="39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6195" name="Line 3">
            <a:extLst>
              <a:ext uri="{FF2B5EF4-FFF2-40B4-BE49-F238E27FC236}">
                <a16:creationId xmlns:a16="http://schemas.microsoft.com/office/drawing/2014/main" id="{7EF349EF-0BF8-455B-4A45-842F4F6EF466}"/>
              </a:ext>
            </a:extLst>
          </p:cNvPr>
          <p:cNvSpPr>
            <a:spLocks noChangeShapeType="1"/>
          </p:cNvSpPr>
          <p:nvPr/>
        </p:nvSpPr>
        <p:spPr bwMode="auto">
          <a:xfrm flipV="1">
            <a:off x="3250406" y="1046480"/>
            <a:ext cx="0" cy="4145280"/>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s-MX" sz="2048"/>
          </a:p>
        </p:txBody>
      </p:sp>
      <p:grpSp>
        <p:nvGrpSpPr>
          <p:cNvPr id="171012" name="Group 4">
            <a:extLst>
              <a:ext uri="{FF2B5EF4-FFF2-40B4-BE49-F238E27FC236}">
                <a16:creationId xmlns:a16="http://schemas.microsoft.com/office/drawing/2014/main" id="{E78A7F7C-D681-7EFC-0F56-A668304A5854}"/>
              </a:ext>
            </a:extLst>
          </p:cNvPr>
          <p:cNvGrpSpPr>
            <a:grpSpLocks/>
          </p:cNvGrpSpPr>
          <p:nvPr/>
        </p:nvGrpSpPr>
        <p:grpSpPr bwMode="auto">
          <a:xfrm>
            <a:off x="3331686" y="1034627"/>
            <a:ext cx="1869440" cy="4145280"/>
            <a:chOff x="1008" y="576"/>
            <a:chExt cx="1104" cy="2448"/>
          </a:xfrm>
        </p:grpSpPr>
        <p:sp>
          <p:nvSpPr>
            <p:cNvPr id="171013" name="Text Box 5">
              <a:extLst>
                <a:ext uri="{FF2B5EF4-FFF2-40B4-BE49-F238E27FC236}">
                  <a16:creationId xmlns:a16="http://schemas.microsoft.com/office/drawing/2014/main" id="{955C3E10-5D57-185E-9B9F-C3F258D15F31}"/>
                </a:ext>
              </a:extLst>
            </p:cNvPr>
            <p:cNvSpPr txBox="1">
              <a:spLocks noChangeArrowheads="1"/>
            </p:cNvSpPr>
            <p:nvPr/>
          </p:nvSpPr>
          <p:spPr bwMode="auto">
            <a:xfrm>
              <a:off x="1008" y="768"/>
              <a:ext cx="1104" cy="210"/>
            </a:xfrm>
            <a:prstGeom prst="rect">
              <a:avLst/>
            </a:prstGeom>
            <a:solidFill>
              <a:schemeClr val="accent4">
                <a:lumMod val="40000"/>
                <a:lumOff val="60000"/>
              </a:schemeClr>
            </a:solidFill>
            <a:ln>
              <a:noFill/>
            </a:ln>
            <a:effectLst/>
          </p:spPr>
          <p:txBody>
            <a:bodyPr>
              <a:spAutoFit/>
            </a:bodyPr>
            <a:lstStyle/>
            <a:p>
              <a:pPr eaLnBrk="1" hangingPunct="1">
                <a:spcBef>
                  <a:spcPct val="50000"/>
                </a:spcBef>
                <a:defRPr/>
              </a:pPr>
              <a:r>
                <a:rPr lang="en-GB" sz="1707" dirty="0">
                  <a:latin typeface="Tahoma" pitchFamily="34" charset="0"/>
                </a:rPr>
                <a:t>Expected Loss</a:t>
              </a:r>
            </a:p>
          </p:txBody>
        </p:sp>
        <p:sp>
          <p:nvSpPr>
            <p:cNvPr id="136225" name="Line 6">
              <a:extLst>
                <a:ext uri="{FF2B5EF4-FFF2-40B4-BE49-F238E27FC236}">
                  <a16:creationId xmlns:a16="http://schemas.microsoft.com/office/drawing/2014/main" id="{73E0545F-1C44-950B-2679-3166334E39EA}"/>
                </a:ext>
              </a:extLst>
            </p:cNvPr>
            <p:cNvSpPr>
              <a:spLocks noChangeShapeType="1"/>
            </p:cNvSpPr>
            <p:nvPr/>
          </p:nvSpPr>
          <p:spPr bwMode="auto">
            <a:xfrm flipV="1">
              <a:off x="2112" y="576"/>
              <a:ext cx="0" cy="2448"/>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2048" dirty="0"/>
            </a:p>
          </p:txBody>
        </p:sp>
      </p:grpSp>
      <p:grpSp>
        <p:nvGrpSpPr>
          <p:cNvPr id="171015" name="Group 7">
            <a:extLst>
              <a:ext uri="{FF2B5EF4-FFF2-40B4-BE49-F238E27FC236}">
                <a16:creationId xmlns:a16="http://schemas.microsoft.com/office/drawing/2014/main" id="{7ECCCA39-5B35-F830-8FD4-19FB25DAAA3E}"/>
              </a:ext>
            </a:extLst>
          </p:cNvPr>
          <p:cNvGrpSpPr>
            <a:grpSpLocks/>
          </p:cNvGrpSpPr>
          <p:nvPr/>
        </p:nvGrpSpPr>
        <p:grpSpPr bwMode="auto">
          <a:xfrm>
            <a:off x="5688806" y="1034627"/>
            <a:ext cx="2844800" cy="4145280"/>
            <a:chOff x="2400" y="576"/>
            <a:chExt cx="1680" cy="2448"/>
          </a:xfrm>
        </p:grpSpPr>
        <p:sp>
          <p:nvSpPr>
            <p:cNvPr id="171016" name="Text Box 8">
              <a:extLst>
                <a:ext uri="{FF2B5EF4-FFF2-40B4-BE49-F238E27FC236}">
                  <a16:creationId xmlns:a16="http://schemas.microsoft.com/office/drawing/2014/main" id="{3E07AA98-1F70-FA56-CEFB-7C6E85F9BC4E}"/>
                </a:ext>
              </a:extLst>
            </p:cNvPr>
            <p:cNvSpPr txBox="1">
              <a:spLocks noChangeArrowheads="1"/>
            </p:cNvSpPr>
            <p:nvPr/>
          </p:nvSpPr>
          <p:spPr bwMode="auto">
            <a:xfrm>
              <a:off x="2400" y="768"/>
              <a:ext cx="1488" cy="210"/>
            </a:xfrm>
            <a:prstGeom prst="rect">
              <a:avLst/>
            </a:prstGeom>
            <a:solidFill>
              <a:schemeClr val="accent4">
                <a:lumMod val="40000"/>
                <a:lumOff val="60000"/>
              </a:schemeClr>
            </a:solidFill>
            <a:ln>
              <a:noFill/>
            </a:ln>
            <a:effectLst/>
          </p:spPr>
          <p:txBody>
            <a:bodyPr>
              <a:spAutoFit/>
            </a:bodyPr>
            <a:lstStyle/>
            <a:p>
              <a:pPr eaLnBrk="1" hangingPunct="1">
                <a:spcBef>
                  <a:spcPct val="50000"/>
                </a:spcBef>
                <a:defRPr/>
              </a:pPr>
              <a:r>
                <a:rPr lang="en-GB" sz="1707" dirty="0">
                  <a:latin typeface="Tahoma" pitchFamily="34" charset="0"/>
                </a:rPr>
                <a:t>Unexpected Loss(es)</a:t>
              </a:r>
            </a:p>
          </p:txBody>
        </p:sp>
        <p:sp>
          <p:nvSpPr>
            <p:cNvPr id="136223" name="Line 9">
              <a:extLst>
                <a:ext uri="{FF2B5EF4-FFF2-40B4-BE49-F238E27FC236}">
                  <a16:creationId xmlns:a16="http://schemas.microsoft.com/office/drawing/2014/main" id="{84F698AE-EE3D-2B5E-4F05-396029112EDC}"/>
                </a:ext>
              </a:extLst>
            </p:cNvPr>
            <p:cNvSpPr>
              <a:spLocks noChangeShapeType="1"/>
            </p:cNvSpPr>
            <p:nvPr/>
          </p:nvSpPr>
          <p:spPr bwMode="auto">
            <a:xfrm flipV="1">
              <a:off x="4080" y="576"/>
              <a:ext cx="0" cy="2448"/>
            </a:xfrm>
            <a:prstGeom prst="line">
              <a:avLst/>
            </a:prstGeom>
            <a:noFill/>
            <a:ln w="9525">
              <a:solidFill>
                <a:schemeClr val="accent2"/>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sz="2048" dirty="0"/>
            </a:p>
          </p:txBody>
        </p:sp>
      </p:grpSp>
      <p:sp>
        <p:nvSpPr>
          <p:cNvPr id="171018" name="Text Box 10">
            <a:extLst>
              <a:ext uri="{FF2B5EF4-FFF2-40B4-BE49-F238E27FC236}">
                <a16:creationId xmlns:a16="http://schemas.microsoft.com/office/drawing/2014/main" id="{171BFF9A-B731-D1BE-8AFB-AD52F2932968}"/>
              </a:ext>
            </a:extLst>
          </p:cNvPr>
          <p:cNvSpPr txBox="1">
            <a:spLocks noChangeArrowheads="1"/>
          </p:cNvSpPr>
          <p:nvPr/>
        </p:nvSpPr>
        <p:spPr bwMode="auto">
          <a:xfrm>
            <a:off x="8696166" y="1324187"/>
            <a:ext cx="2357120" cy="355034"/>
          </a:xfrm>
          <a:prstGeom prst="rect">
            <a:avLst/>
          </a:prstGeom>
          <a:solidFill>
            <a:schemeClr val="accent4">
              <a:lumMod val="40000"/>
              <a:lumOff val="60000"/>
            </a:schemeClr>
          </a:solidFill>
          <a:ln>
            <a:noFill/>
          </a:ln>
          <a:effectLst/>
        </p:spPr>
        <p:txBody>
          <a:bodyPr>
            <a:spAutoFit/>
          </a:bodyPr>
          <a:lstStyle/>
          <a:p>
            <a:pPr eaLnBrk="1" hangingPunct="1">
              <a:spcBef>
                <a:spcPct val="50000"/>
              </a:spcBef>
              <a:defRPr/>
            </a:pPr>
            <a:r>
              <a:rPr lang="en-GB" sz="1707" dirty="0">
                <a:latin typeface="Tahoma" pitchFamily="34" charset="0"/>
              </a:rPr>
              <a:t>Catastrophic Loss</a:t>
            </a:r>
          </a:p>
        </p:txBody>
      </p:sp>
      <p:sp>
        <p:nvSpPr>
          <p:cNvPr id="171019" name="Text Box 11">
            <a:extLst>
              <a:ext uri="{FF2B5EF4-FFF2-40B4-BE49-F238E27FC236}">
                <a16:creationId xmlns:a16="http://schemas.microsoft.com/office/drawing/2014/main" id="{31A5A713-2A53-8829-15D8-4F51431617E9}"/>
              </a:ext>
            </a:extLst>
          </p:cNvPr>
          <p:cNvSpPr txBox="1">
            <a:spLocks noChangeArrowheads="1"/>
          </p:cNvSpPr>
          <p:nvPr/>
        </p:nvSpPr>
        <p:spPr bwMode="auto">
          <a:xfrm>
            <a:off x="8533607" y="4795520"/>
            <a:ext cx="802640" cy="355034"/>
          </a:xfrm>
          <a:prstGeom prst="rect">
            <a:avLst/>
          </a:prstGeom>
          <a:solidFill>
            <a:schemeClr val="accent4">
              <a:lumMod val="40000"/>
              <a:lumOff val="60000"/>
            </a:schemeClr>
          </a:solidFill>
          <a:ln>
            <a:noFill/>
          </a:ln>
          <a:effectLst/>
        </p:spPr>
        <p:txBody>
          <a:bodyPr>
            <a:spAutoFit/>
          </a:bodyPr>
          <a:lstStyle/>
          <a:p>
            <a:pPr eaLnBrk="1" hangingPunct="1">
              <a:defRPr/>
            </a:pPr>
            <a:r>
              <a:rPr lang="es-MX" sz="1707" b="1" dirty="0" err="1">
                <a:latin typeface="Tahoma" pitchFamily="34" charset="0"/>
              </a:rPr>
              <a:t>VaR</a:t>
            </a:r>
            <a:r>
              <a:rPr lang="es-MX" sz="1707" b="1" baseline="-25000" dirty="0" err="1">
                <a:latin typeface="Symbol" pitchFamily="18" charset="2"/>
              </a:rPr>
              <a:t>a</a:t>
            </a:r>
            <a:endParaRPr lang="es-ES" sz="1707" b="1" baseline="-25000" dirty="0">
              <a:latin typeface="Symbol" pitchFamily="18" charset="2"/>
            </a:endParaRPr>
          </a:p>
        </p:txBody>
      </p:sp>
      <p:graphicFrame>
        <p:nvGraphicFramePr>
          <p:cNvPr id="171021" name="Group 13">
            <a:extLst>
              <a:ext uri="{FF2B5EF4-FFF2-40B4-BE49-F238E27FC236}">
                <a16:creationId xmlns:a16="http://schemas.microsoft.com/office/drawing/2014/main" id="{9D9B7E6B-C350-D2F9-1090-F1CE8716E96F}"/>
              </a:ext>
            </a:extLst>
          </p:cNvPr>
          <p:cNvGraphicFramePr>
            <a:graphicFrameLocks noGrp="1"/>
          </p:cNvGraphicFramePr>
          <p:nvPr/>
        </p:nvGraphicFramePr>
        <p:xfrm>
          <a:off x="3250406" y="5527040"/>
          <a:ext cx="6746240" cy="455507"/>
        </p:xfrm>
        <a:graphic>
          <a:graphicData uri="http://schemas.openxmlformats.org/drawingml/2006/table">
            <a:tbl>
              <a:tblPr/>
              <a:tblGrid>
                <a:gridCol w="1950720">
                  <a:extLst>
                    <a:ext uri="{9D8B030D-6E8A-4147-A177-3AD203B41FA5}">
                      <a16:colId xmlns:a16="http://schemas.microsoft.com/office/drawing/2014/main" val="20000"/>
                    </a:ext>
                  </a:extLst>
                </a:gridCol>
                <a:gridCol w="3332480">
                  <a:extLst>
                    <a:ext uri="{9D8B030D-6E8A-4147-A177-3AD203B41FA5}">
                      <a16:colId xmlns:a16="http://schemas.microsoft.com/office/drawing/2014/main" val="20001"/>
                    </a:ext>
                  </a:extLst>
                </a:gridCol>
                <a:gridCol w="1463040">
                  <a:extLst>
                    <a:ext uri="{9D8B030D-6E8A-4147-A177-3AD203B41FA5}">
                      <a16:colId xmlns:a16="http://schemas.microsoft.com/office/drawing/2014/main" val="20002"/>
                    </a:ext>
                  </a:extLst>
                </a:gridCol>
              </a:tblGrid>
              <a:tr h="45550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Price</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Capital and Reserves</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Capital</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graphicFrame>
        <p:nvGraphicFramePr>
          <p:cNvPr id="171031" name="Group 23">
            <a:extLst>
              <a:ext uri="{FF2B5EF4-FFF2-40B4-BE49-F238E27FC236}">
                <a16:creationId xmlns:a16="http://schemas.microsoft.com/office/drawing/2014/main" id="{5FCE7D17-1B4A-9313-ED60-B5C844DA956F}"/>
              </a:ext>
            </a:extLst>
          </p:cNvPr>
          <p:cNvGraphicFramePr>
            <a:graphicFrameLocks noGrp="1"/>
          </p:cNvGraphicFramePr>
          <p:nvPr/>
        </p:nvGraphicFramePr>
        <p:xfrm>
          <a:off x="3250407" y="6421120"/>
          <a:ext cx="6827520" cy="455507"/>
        </p:xfrm>
        <a:graphic>
          <a:graphicData uri="http://schemas.openxmlformats.org/drawingml/2006/table">
            <a:tbl>
              <a:tblPr/>
              <a:tblGrid>
                <a:gridCol w="1980275">
                  <a:extLst>
                    <a:ext uri="{9D8B030D-6E8A-4147-A177-3AD203B41FA5}">
                      <a16:colId xmlns:a16="http://schemas.microsoft.com/office/drawing/2014/main" val="20000"/>
                    </a:ext>
                  </a:extLst>
                </a:gridCol>
                <a:gridCol w="3280756">
                  <a:extLst>
                    <a:ext uri="{9D8B030D-6E8A-4147-A177-3AD203B41FA5}">
                      <a16:colId xmlns:a16="http://schemas.microsoft.com/office/drawing/2014/main" val="20001"/>
                    </a:ext>
                  </a:extLst>
                </a:gridCol>
                <a:gridCol w="1566489">
                  <a:extLst>
                    <a:ext uri="{9D8B030D-6E8A-4147-A177-3AD203B41FA5}">
                      <a16:colId xmlns:a16="http://schemas.microsoft.com/office/drawing/2014/main" val="20002"/>
                    </a:ext>
                  </a:extLst>
                </a:gridCol>
              </a:tblGrid>
              <a:tr h="455507">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Price</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Capital and Reserves</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99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s-MX" sz="2300" b="0" i="0" u="none" strike="noStrike" cap="none" normalizeH="0" baseline="0" dirty="0">
                          <a:ln>
                            <a:noFill/>
                          </a:ln>
                          <a:solidFill>
                            <a:schemeClr val="tx1"/>
                          </a:solidFill>
                          <a:effectLst/>
                          <a:latin typeface="Arial" pitchFamily="34" charset="0"/>
                          <a:cs typeface="Arial" pitchFamily="34" charset="0"/>
                        </a:rPr>
                        <a:t>Insurance</a:t>
                      </a:r>
                      <a:endParaRPr kumimoji="0" lang="es-ES" sz="2300" b="0" i="0" u="none" strike="noStrike" cap="none" normalizeH="0" baseline="0" dirty="0">
                        <a:ln>
                          <a:noFill/>
                        </a:ln>
                        <a:solidFill>
                          <a:schemeClr val="tx1"/>
                        </a:solidFill>
                        <a:effectLst/>
                        <a:latin typeface="Arial" pitchFamily="34" charset="0"/>
                        <a:cs typeface="Arial" pitchFamily="34" charset="0"/>
                      </a:endParaRPr>
                    </a:p>
                  </a:txBody>
                  <a:tcPr marL="97536" marR="97536" marT="48804" marB="48804"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171041" name="AutoShape 33">
            <a:extLst>
              <a:ext uri="{FF2B5EF4-FFF2-40B4-BE49-F238E27FC236}">
                <a16:creationId xmlns:a16="http://schemas.microsoft.com/office/drawing/2014/main" id="{738719C9-219D-EDE3-E181-6E36E2E110C4}"/>
              </a:ext>
            </a:extLst>
          </p:cNvPr>
          <p:cNvSpPr>
            <a:spLocks noChangeArrowheads="1"/>
          </p:cNvSpPr>
          <p:nvPr/>
        </p:nvSpPr>
        <p:spPr bwMode="auto">
          <a:xfrm>
            <a:off x="8777446" y="5445760"/>
            <a:ext cx="1056640" cy="1056640"/>
          </a:xfrm>
          <a:prstGeom prst="downArrow">
            <a:avLst>
              <a:gd name="adj1" fmla="val 50000"/>
              <a:gd name="adj2" fmla="val 25000"/>
            </a:avLst>
          </a:prstGeom>
          <a:solidFill>
            <a:srgbClr val="66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eaLnBrk="1" hangingPunct="1"/>
            <a:endParaRPr lang="es-MX" altLang="es-MX" sz="2133"/>
          </a:p>
        </p:txBody>
      </p:sp>
      <p:sp>
        <p:nvSpPr>
          <p:cNvPr id="2" name="CuadroTexto 1">
            <a:extLst>
              <a:ext uri="{FF2B5EF4-FFF2-40B4-BE49-F238E27FC236}">
                <a16:creationId xmlns:a16="http://schemas.microsoft.com/office/drawing/2014/main" id="{431E7AB3-8513-65A9-EDAC-3FA034BD9AC8}"/>
              </a:ext>
            </a:extLst>
          </p:cNvPr>
          <p:cNvSpPr txBox="1"/>
          <p:nvPr/>
        </p:nvSpPr>
        <p:spPr>
          <a:xfrm rot="16200000">
            <a:off x="2254157" y="2915378"/>
            <a:ext cx="1521380" cy="407484"/>
          </a:xfrm>
          <a:prstGeom prst="rect">
            <a:avLst/>
          </a:prstGeom>
          <a:solidFill>
            <a:schemeClr val="bg1"/>
          </a:solidFill>
        </p:spPr>
        <p:txBody>
          <a:bodyPr wrap="square" rtlCol="0">
            <a:spAutoFit/>
          </a:bodyPr>
          <a:lstStyle/>
          <a:p>
            <a:r>
              <a:rPr lang="en-GB" sz="2048" dirty="0"/>
              <a:t>Probability</a:t>
            </a:r>
          </a:p>
        </p:txBody>
      </p:sp>
      <p:sp>
        <p:nvSpPr>
          <p:cNvPr id="3" name="CuadroTexto 2">
            <a:extLst>
              <a:ext uri="{FF2B5EF4-FFF2-40B4-BE49-F238E27FC236}">
                <a16:creationId xmlns:a16="http://schemas.microsoft.com/office/drawing/2014/main" id="{2076669F-BB6C-E4FA-DBB0-2AB744C94049}"/>
              </a:ext>
            </a:extLst>
          </p:cNvPr>
          <p:cNvSpPr txBox="1"/>
          <p:nvPr/>
        </p:nvSpPr>
        <p:spPr>
          <a:xfrm>
            <a:off x="5892393" y="4744688"/>
            <a:ext cx="1521380" cy="407484"/>
          </a:xfrm>
          <a:prstGeom prst="rect">
            <a:avLst/>
          </a:prstGeom>
          <a:solidFill>
            <a:schemeClr val="bg1"/>
          </a:solidFill>
        </p:spPr>
        <p:txBody>
          <a:bodyPr wrap="square" rtlCol="0">
            <a:spAutoFit/>
          </a:bodyPr>
          <a:lstStyle/>
          <a:p>
            <a:pPr algn="ctr"/>
            <a:r>
              <a:rPr lang="en-GB" sz="2048" dirty="0"/>
              <a:t>Loss (L)</a:t>
            </a:r>
          </a:p>
        </p:txBody>
      </p:sp>
      <p:sp>
        <p:nvSpPr>
          <p:cNvPr id="4" name="Title 1">
            <a:extLst>
              <a:ext uri="{FF2B5EF4-FFF2-40B4-BE49-F238E27FC236}">
                <a16:creationId xmlns:a16="http://schemas.microsoft.com/office/drawing/2014/main" id="{13711DE6-37A0-0DEC-EEE7-5612BD8F6B72}"/>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Value at Risk (VaR)</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171012"/>
                                        </p:tgtEl>
                                        <p:attrNameLst>
                                          <p:attrName>style.visibility</p:attrName>
                                        </p:attrNameLst>
                                      </p:cBhvr>
                                      <p:to>
                                        <p:strVal val="visible"/>
                                      </p:to>
                                    </p:set>
                                    <p:anim calcmode="lin" valueType="num">
                                      <p:cBhvr additive="base">
                                        <p:cTn id="7" dur="500" fill="hold"/>
                                        <p:tgtEl>
                                          <p:spTgt spid="171012"/>
                                        </p:tgtEl>
                                        <p:attrNameLst>
                                          <p:attrName>ppt_x</p:attrName>
                                        </p:attrNameLst>
                                      </p:cBhvr>
                                      <p:tavLst>
                                        <p:tav tm="0">
                                          <p:val>
                                            <p:strVal val="0-#ppt_w/2"/>
                                          </p:val>
                                        </p:tav>
                                        <p:tav tm="100000">
                                          <p:val>
                                            <p:strVal val="#ppt_x"/>
                                          </p:val>
                                        </p:tav>
                                      </p:tavLst>
                                    </p:anim>
                                    <p:anim calcmode="lin" valueType="num">
                                      <p:cBhvr additive="base">
                                        <p:cTn id="8" dur="500" fill="hold"/>
                                        <p:tgtEl>
                                          <p:spTgt spid="1710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12" fill="hold" nodeType="afterEffect">
                                  <p:stCondLst>
                                    <p:cond delay="3000"/>
                                  </p:stCondLst>
                                  <p:childTnLst>
                                    <p:set>
                                      <p:cBhvr>
                                        <p:cTn id="11" dur="1" fill="hold">
                                          <p:stCondLst>
                                            <p:cond delay="0"/>
                                          </p:stCondLst>
                                        </p:cTn>
                                        <p:tgtEl>
                                          <p:spTgt spid="171015"/>
                                        </p:tgtEl>
                                        <p:attrNameLst>
                                          <p:attrName>style.visibility</p:attrName>
                                        </p:attrNameLst>
                                      </p:cBhvr>
                                      <p:to>
                                        <p:strVal val="visible"/>
                                      </p:to>
                                    </p:set>
                                    <p:anim calcmode="lin" valueType="num">
                                      <p:cBhvr additive="base">
                                        <p:cTn id="12" dur="500" fill="hold"/>
                                        <p:tgtEl>
                                          <p:spTgt spid="171015"/>
                                        </p:tgtEl>
                                        <p:attrNameLst>
                                          <p:attrName>ppt_x</p:attrName>
                                        </p:attrNameLst>
                                      </p:cBhvr>
                                      <p:tavLst>
                                        <p:tav tm="0">
                                          <p:val>
                                            <p:strVal val="0-#ppt_w/2"/>
                                          </p:val>
                                        </p:tav>
                                        <p:tav tm="100000">
                                          <p:val>
                                            <p:strVal val="#ppt_x"/>
                                          </p:val>
                                        </p:tav>
                                      </p:tavLst>
                                    </p:anim>
                                    <p:anim calcmode="lin" valueType="num">
                                      <p:cBhvr additive="base">
                                        <p:cTn id="13" dur="500" fill="hold"/>
                                        <p:tgtEl>
                                          <p:spTgt spid="171015"/>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4000"/>
                            </p:stCondLst>
                            <p:childTnLst>
                              <p:par>
                                <p:cTn id="15" presetID="2" presetClass="entr" presetSubtype="2" fill="hold" nodeType="afterEffect">
                                  <p:stCondLst>
                                    <p:cond delay="3000"/>
                                  </p:stCondLst>
                                  <p:childTnLst>
                                    <p:set>
                                      <p:cBhvr>
                                        <p:cTn id="16" dur="1" fill="hold">
                                          <p:stCondLst>
                                            <p:cond delay="0"/>
                                          </p:stCondLst>
                                        </p:cTn>
                                        <p:tgtEl>
                                          <p:spTgt spid="171018"/>
                                        </p:tgtEl>
                                        <p:attrNameLst>
                                          <p:attrName>style.visibility</p:attrName>
                                        </p:attrNameLst>
                                      </p:cBhvr>
                                      <p:to>
                                        <p:strVal val="visible"/>
                                      </p:to>
                                    </p:set>
                                    <p:anim calcmode="lin" valueType="num">
                                      <p:cBhvr additive="base">
                                        <p:cTn id="17" dur="500" fill="hold"/>
                                        <p:tgtEl>
                                          <p:spTgt spid="171018"/>
                                        </p:tgtEl>
                                        <p:attrNameLst>
                                          <p:attrName>ppt_x</p:attrName>
                                        </p:attrNameLst>
                                      </p:cBhvr>
                                      <p:tavLst>
                                        <p:tav tm="0">
                                          <p:val>
                                            <p:strVal val="1+#ppt_w/2"/>
                                          </p:val>
                                        </p:tav>
                                        <p:tav tm="100000">
                                          <p:val>
                                            <p:strVal val="#ppt_x"/>
                                          </p:val>
                                        </p:tav>
                                      </p:tavLst>
                                    </p:anim>
                                    <p:anim calcmode="lin" valueType="num">
                                      <p:cBhvr additive="base">
                                        <p:cTn id="18" dur="500" fill="hold"/>
                                        <p:tgtEl>
                                          <p:spTgt spid="171018"/>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7500"/>
                            </p:stCondLst>
                            <p:childTnLst>
                              <p:par>
                                <p:cTn id="20" presetID="2" presetClass="entr" presetSubtype="8" fill="hold" nodeType="afterEffect">
                                  <p:stCondLst>
                                    <p:cond delay="3000"/>
                                  </p:stCondLst>
                                  <p:childTnLst>
                                    <p:set>
                                      <p:cBhvr>
                                        <p:cTn id="21" dur="1" fill="hold">
                                          <p:stCondLst>
                                            <p:cond delay="0"/>
                                          </p:stCondLst>
                                        </p:cTn>
                                        <p:tgtEl>
                                          <p:spTgt spid="171019"/>
                                        </p:tgtEl>
                                        <p:attrNameLst>
                                          <p:attrName>style.visibility</p:attrName>
                                        </p:attrNameLst>
                                      </p:cBhvr>
                                      <p:to>
                                        <p:strVal val="visible"/>
                                      </p:to>
                                    </p:set>
                                    <p:anim calcmode="lin" valueType="num">
                                      <p:cBhvr additive="base">
                                        <p:cTn id="22" dur="500" fill="hold"/>
                                        <p:tgtEl>
                                          <p:spTgt spid="171019"/>
                                        </p:tgtEl>
                                        <p:attrNameLst>
                                          <p:attrName>ppt_x</p:attrName>
                                        </p:attrNameLst>
                                      </p:cBhvr>
                                      <p:tavLst>
                                        <p:tav tm="0">
                                          <p:val>
                                            <p:strVal val="0-#ppt_w/2"/>
                                          </p:val>
                                        </p:tav>
                                        <p:tav tm="100000">
                                          <p:val>
                                            <p:strVal val="#ppt_x"/>
                                          </p:val>
                                        </p:tav>
                                      </p:tavLst>
                                    </p:anim>
                                    <p:anim calcmode="lin" valueType="num">
                                      <p:cBhvr additive="base">
                                        <p:cTn id="23" dur="500" fill="hold"/>
                                        <p:tgtEl>
                                          <p:spTgt spid="171019"/>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71021"/>
                                        </p:tgtEl>
                                        <p:attrNameLst>
                                          <p:attrName>style.visibility</p:attrName>
                                        </p:attrNameLst>
                                      </p:cBhvr>
                                      <p:to>
                                        <p:strVal val="visible"/>
                                      </p:to>
                                    </p:set>
                                    <p:anim calcmode="lin" valueType="num">
                                      <p:cBhvr additive="base">
                                        <p:cTn id="28" dur="500" fill="hold"/>
                                        <p:tgtEl>
                                          <p:spTgt spid="171021"/>
                                        </p:tgtEl>
                                        <p:attrNameLst>
                                          <p:attrName>ppt_x</p:attrName>
                                        </p:attrNameLst>
                                      </p:cBhvr>
                                      <p:tavLst>
                                        <p:tav tm="0">
                                          <p:val>
                                            <p:strVal val="#ppt_x"/>
                                          </p:val>
                                        </p:tav>
                                        <p:tav tm="100000">
                                          <p:val>
                                            <p:strVal val="#ppt_x"/>
                                          </p:val>
                                        </p:tav>
                                      </p:tavLst>
                                    </p:anim>
                                    <p:anim calcmode="lin" valueType="num">
                                      <p:cBhvr additive="base">
                                        <p:cTn id="29" dur="500" fill="hold"/>
                                        <p:tgtEl>
                                          <p:spTgt spid="171021"/>
                                        </p:tgtEl>
                                        <p:attrNameLst>
                                          <p:attrName>ppt_y</p:attrName>
                                        </p:attrNameLst>
                                      </p:cBhvr>
                                      <p:tavLst>
                                        <p:tav tm="0">
                                          <p:val>
                                            <p:strVal val="1+#ppt_h/2"/>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17" presetClass="entr" presetSubtype="1" fill="hold" nodeType="clickEffect">
                                  <p:stCondLst>
                                    <p:cond delay="0"/>
                                  </p:stCondLst>
                                  <p:childTnLst>
                                    <p:set>
                                      <p:cBhvr>
                                        <p:cTn id="33" dur="1" fill="hold">
                                          <p:stCondLst>
                                            <p:cond delay="0"/>
                                          </p:stCondLst>
                                        </p:cTn>
                                        <p:tgtEl>
                                          <p:spTgt spid="171041"/>
                                        </p:tgtEl>
                                        <p:attrNameLst>
                                          <p:attrName>style.visibility</p:attrName>
                                        </p:attrNameLst>
                                      </p:cBhvr>
                                      <p:to>
                                        <p:strVal val="visible"/>
                                      </p:to>
                                    </p:set>
                                    <p:anim calcmode="lin" valueType="num">
                                      <p:cBhvr>
                                        <p:cTn id="34" dur="500" fill="hold"/>
                                        <p:tgtEl>
                                          <p:spTgt spid="171041"/>
                                        </p:tgtEl>
                                        <p:attrNameLst>
                                          <p:attrName>ppt_x</p:attrName>
                                        </p:attrNameLst>
                                      </p:cBhvr>
                                      <p:tavLst>
                                        <p:tav tm="0">
                                          <p:val>
                                            <p:strVal val="#ppt_x"/>
                                          </p:val>
                                        </p:tav>
                                        <p:tav tm="100000">
                                          <p:val>
                                            <p:strVal val="#ppt_x"/>
                                          </p:val>
                                        </p:tav>
                                      </p:tavLst>
                                    </p:anim>
                                    <p:anim calcmode="lin" valueType="num">
                                      <p:cBhvr>
                                        <p:cTn id="35" dur="500" fill="hold"/>
                                        <p:tgtEl>
                                          <p:spTgt spid="171041"/>
                                        </p:tgtEl>
                                        <p:attrNameLst>
                                          <p:attrName>ppt_y</p:attrName>
                                        </p:attrNameLst>
                                      </p:cBhvr>
                                      <p:tavLst>
                                        <p:tav tm="0">
                                          <p:val>
                                            <p:strVal val="#ppt_y-#ppt_h/2"/>
                                          </p:val>
                                        </p:tav>
                                        <p:tav tm="100000">
                                          <p:val>
                                            <p:strVal val="#ppt_y"/>
                                          </p:val>
                                        </p:tav>
                                      </p:tavLst>
                                    </p:anim>
                                    <p:anim calcmode="lin" valueType="num">
                                      <p:cBhvr>
                                        <p:cTn id="36" dur="500" fill="hold"/>
                                        <p:tgtEl>
                                          <p:spTgt spid="171041"/>
                                        </p:tgtEl>
                                        <p:attrNameLst>
                                          <p:attrName>ppt_w</p:attrName>
                                        </p:attrNameLst>
                                      </p:cBhvr>
                                      <p:tavLst>
                                        <p:tav tm="0">
                                          <p:val>
                                            <p:strVal val="#ppt_w"/>
                                          </p:val>
                                        </p:tav>
                                        <p:tav tm="100000">
                                          <p:val>
                                            <p:strVal val="#ppt_w"/>
                                          </p:val>
                                        </p:tav>
                                      </p:tavLst>
                                    </p:anim>
                                    <p:anim calcmode="lin" valueType="num">
                                      <p:cBhvr>
                                        <p:cTn id="37" dur="500" fill="hold"/>
                                        <p:tgtEl>
                                          <p:spTgt spid="171041"/>
                                        </p:tgtEl>
                                        <p:attrNameLst>
                                          <p:attrName>ppt_h</p:attrName>
                                        </p:attrNameLst>
                                      </p:cBhvr>
                                      <p:tavLst>
                                        <p:tav tm="0">
                                          <p:val>
                                            <p:fltVal val="0"/>
                                          </p:val>
                                        </p:tav>
                                        <p:tav tm="100000">
                                          <p:val>
                                            <p:strVal val="#ppt_h"/>
                                          </p:val>
                                        </p:tav>
                                      </p:tavLst>
                                    </p:anim>
                                  </p:childTnLst>
                                </p:cTn>
                              </p:par>
                            </p:childTnLst>
                          </p:cTn>
                        </p:par>
                        <p:par>
                          <p:cTn id="38" fill="hold" nodeType="afterGroup">
                            <p:stCondLst>
                              <p:cond delay="500"/>
                            </p:stCondLst>
                            <p:childTnLst>
                              <p:par>
                                <p:cTn id="39" presetID="15" presetClass="entr" presetSubtype="0" fill="hold" nodeType="afterEffect">
                                  <p:stCondLst>
                                    <p:cond delay="0"/>
                                  </p:stCondLst>
                                  <p:childTnLst>
                                    <p:set>
                                      <p:cBhvr>
                                        <p:cTn id="40" dur="1" fill="hold">
                                          <p:stCondLst>
                                            <p:cond delay="0"/>
                                          </p:stCondLst>
                                        </p:cTn>
                                        <p:tgtEl>
                                          <p:spTgt spid="171031"/>
                                        </p:tgtEl>
                                        <p:attrNameLst>
                                          <p:attrName>style.visibility</p:attrName>
                                        </p:attrNameLst>
                                      </p:cBhvr>
                                      <p:to>
                                        <p:strVal val="visible"/>
                                      </p:to>
                                    </p:set>
                                    <p:anim calcmode="lin" valueType="num">
                                      <p:cBhvr>
                                        <p:cTn id="41" dur="1000" fill="hold"/>
                                        <p:tgtEl>
                                          <p:spTgt spid="171031"/>
                                        </p:tgtEl>
                                        <p:attrNameLst>
                                          <p:attrName>ppt_w</p:attrName>
                                        </p:attrNameLst>
                                      </p:cBhvr>
                                      <p:tavLst>
                                        <p:tav tm="0">
                                          <p:val>
                                            <p:fltVal val="0"/>
                                          </p:val>
                                        </p:tav>
                                        <p:tav tm="100000">
                                          <p:val>
                                            <p:strVal val="#ppt_w"/>
                                          </p:val>
                                        </p:tav>
                                      </p:tavLst>
                                    </p:anim>
                                    <p:anim calcmode="lin" valueType="num">
                                      <p:cBhvr>
                                        <p:cTn id="42" dur="1000" fill="hold"/>
                                        <p:tgtEl>
                                          <p:spTgt spid="171031"/>
                                        </p:tgtEl>
                                        <p:attrNameLst>
                                          <p:attrName>ppt_h</p:attrName>
                                        </p:attrNameLst>
                                      </p:cBhvr>
                                      <p:tavLst>
                                        <p:tav tm="0">
                                          <p:val>
                                            <p:fltVal val="0"/>
                                          </p:val>
                                        </p:tav>
                                        <p:tav tm="100000">
                                          <p:val>
                                            <p:strVal val="#ppt_h"/>
                                          </p:val>
                                        </p:tav>
                                      </p:tavLst>
                                    </p:anim>
                                    <p:anim calcmode="lin" valueType="num">
                                      <p:cBhvr>
                                        <p:cTn id="43" dur="1000" fill="hold"/>
                                        <p:tgtEl>
                                          <p:spTgt spid="171031"/>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10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8" grpId="0" animBg="1" autoUpdateAnimBg="0"/>
      <p:bldP spid="171019" grpId="0" animBg="1" autoUpdateAnimBg="0"/>
      <p:bldP spid="17104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34146" name="Rectangle 2">
                <a:extLst>
                  <a:ext uri="{FF2B5EF4-FFF2-40B4-BE49-F238E27FC236}">
                    <a16:creationId xmlns:a16="http://schemas.microsoft.com/office/drawing/2014/main" id="{8A606401-8107-B8E6-B976-804A0349C2A9}"/>
                  </a:ext>
                </a:extLst>
              </p:cNvPr>
              <p:cNvSpPr>
                <a:spLocks noGrp="1" noChangeArrowheads="1"/>
              </p:cNvSpPr>
              <p:nvPr>
                <p:ph type="body" idx="1"/>
              </p:nvPr>
            </p:nvSpPr>
            <p:spPr bwMode="auto">
              <a:xfrm>
                <a:off x="417599" y="1119506"/>
                <a:ext cx="8766386" cy="5510107"/>
              </a:xfr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a:spcBef>
                    <a:spcPct val="10000"/>
                  </a:spcBef>
                </a:pPr>
                <a:endParaRPr lang="en-GB" altLang="es-MX" sz="2987" dirty="0">
                  <a:latin typeface="Times New Roman" panose="02020603050405020304" pitchFamily="18" charset="0"/>
                  <a:cs typeface="Times New Roman" panose="02020603050405020304" pitchFamily="18" charset="0"/>
                </a:endParaRPr>
              </a:p>
              <a:p>
                <a:pPr marL="342900" indent="-342900" fontAlgn="base">
                  <a:lnSpc>
                    <a:spcPct val="102000"/>
                  </a:lnSpc>
                  <a:spcAft>
                    <a:spcPts val="600"/>
                  </a:spcAft>
                  <a:buSzPct val="80000"/>
                  <a:buFont typeface="Wingdings" panose="05000000000000000000" pitchFamily="2" charset="2"/>
                  <a:buChar char=""/>
                </a:pPr>
                <a:r>
                  <a:rPr lang="en-GB" altLang="es-MX" sz="2400" dirty="0"/>
                  <a:t>Money equivalence.</a:t>
                </a:r>
              </a:p>
              <a:p>
                <a:pPr marL="342900" indent="-342900" fontAlgn="base">
                  <a:lnSpc>
                    <a:spcPct val="102000"/>
                  </a:lnSpc>
                  <a:spcAft>
                    <a:spcPts val="600"/>
                  </a:spcAft>
                  <a:buSzPct val="80000"/>
                  <a:buFont typeface="Wingdings" panose="05000000000000000000" pitchFamily="2" charset="2"/>
                  <a:buChar char=""/>
                </a:pPr>
                <a:r>
                  <a:rPr lang="en-GB" altLang="es-MX" sz="2400" dirty="0"/>
                  <a:t>Estimability: </a:t>
                </a:r>
                <a:r>
                  <a:rPr lang="en-GB" altLang="es-MX" sz="2987" dirty="0">
                    <a:latin typeface="Times New Roman" panose="02020603050405020304" pitchFamily="18" charset="0"/>
                    <a:cs typeface="Times New Roman" panose="02020603050405020304" pitchFamily="18" charset="0"/>
                  </a:rPr>
                  <a:t>e.g. VaR</a:t>
                </a:r>
                <a:r>
                  <a:rPr lang="en-GB" altLang="es-MX" sz="2987" baseline="-25000" dirty="0">
                    <a:latin typeface="Symbol" panose="05050102010706020507" pitchFamily="18" charset="2"/>
                    <a:cs typeface="Times New Roman" panose="02020603050405020304" pitchFamily="18" charset="0"/>
                  </a:rPr>
                  <a:t>a</a:t>
                </a:r>
                <a:r>
                  <a:rPr lang="en-GB" altLang="es-MX" sz="2987" dirty="0">
                    <a:latin typeface="Times New Roman" panose="02020603050405020304" pitchFamily="18" charset="0"/>
                    <a:cs typeface="Times New Roman" panose="02020603050405020304" pitchFamily="18" charset="0"/>
                  </a:rPr>
                  <a:t> =</a:t>
                </a:r>
                <a:r>
                  <a:rPr lang="en-GB" altLang="es-MX" sz="2987" i="1" dirty="0">
                    <a:latin typeface="Times New Roman" panose="02020603050405020304" pitchFamily="18" charset="0"/>
                    <a:cs typeface="Times New Roman" panose="02020603050405020304" pitchFamily="18" charset="0"/>
                  </a:rPr>
                  <a:t> q,</a:t>
                </a:r>
                <a:r>
                  <a:rPr lang="en-GB" altLang="es-MX" sz="2987" dirty="0">
                    <a:latin typeface="Times New Roman" panose="02020603050405020304" pitchFamily="18" charset="0"/>
                    <a:cs typeface="Times New Roman" panose="02020603050405020304" pitchFamily="18" charset="0"/>
                  </a:rPr>
                  <a:t> such that P(</a:t>
                </a:r>
                <a:r>
                  <a:rPr lang="en-GB" altLang="es-MX" sz="2987" i="1" dirty="0">
                    <a:latin typeface="Times New Roman" panose="02020603050405020304" pitchFamily="18" charset="0"/>
                    <a:cs typeface="Times New Roman" panose="02020603050405020304" pitchFamily="18" charset="0"/>
                  </a:rPr>
                  <a:t>L&gt;q</a:t>
                </a:r>
                <a:r>
                  <a:rPr lang="en-GB" altLang="es-MX" sz="2987" dirty="0">
                    <a:latin typeface="Times New Roman" panose="02020603050405020304" pitchFamily="18" charset="0"/>
                    <a:cs typeface="Times New Roman" panose="02020603050405020304" pitchFamily="18" charset="0"/>
                  </a:rPr>
                  <a:t>) ≤ </a:t>
                </a:r>
                <a:r>
                  <a:rPr lang="en-GB" altLang="es-MX" sz="2987" dirty="0">
                    <a:latin typeface="Symbol" panose="05050102010706020507" pitchFamily="18" charset="2"/>
                    <a:cs typeface="Times New Roman" panose="02020603050405020304" pitchFamily="18" charset="0"/>
                  </a:rPr>
                  <a:t>a.</a:t>
                </a:r>
              </a:p>
              <a:p>
                <a:pPr marL="342900" indent="-342900" fontAlgn="base">
                  <a:lnSpc>
                    <a:spcPct val="102000"/>
                  </a:lnSpc>
                  <a:spcAft>
                    <a:spcPts val="600"/>
                  </a:spcAft>
                  <a:buSzPct val="80000"/>
                  <a:buFont typeface="Wingdings" panose="05000000000000000000" pitchFamily="2" charset="2"/>
                  <a:buChar char=""/>
                </a:pPr>
                <a:r>
                  <a:rPr lang="en-GB" altLang="es-MX" sz="2400" dirty="0"/>
                  <a:t>Sensibility: </a:t>
                </a:r>
                <a14:m>
                  <m:oMath xmlns:m="http://schemas.openxmlformats.org/officeDocument/2006/math">
                    <m:sSub>
                      <m:sSubPr>
                        <m:ctrlPr>
                          <a:rPr lang="en-GB" altLang="es-MX" sz="2987" i="1">
                            <a:latin typeface="Cambria Math" panose="02040503050406030204" pitchFamily="18" charset="0"/>
                            <a:cs typeface="Times New Roman" panose="02020603050405020304" pitchFamily="18" charset="0"/>
                          </a:rPr>
                        </m:ctrlPr>
                      </m:sSubPr>
                      <m:e>
                        <m:r>
                          <a:rPr lang="es-ES" altLang="es-MX" sz="2987" i="1">
                            <a:latin typeface="Cambria Math" panose="02040503050406030204" pitchFamily="18" charset="0"/>
                            <a:cs typeface="Times New Roman" panose="02020603050405020304" pitchFamily="18" charset="0"/>
                          </a:rPr>
                          <m:t>𝐿</m:t>
                        </m:r>
                      </m:e>
                      <m:sub>
                        <m:r>
                          <a:rPr lang="en-GB" altLang="es-MX" sz="2987" i="1">
                            <a:latin typeface="Cambria Math" panose="02040503050406030204" pitchFamily="18" charset="0"/>
                            <a:ea typeface="Cambria Math" panose="02040503050406030204" pitchFamily="18" charset="0"/>
                            <a:cs typeface="Times New Roman" panose="02020603050405020304" pitchFamily="18" charset="0"/>
                          </a:rPr>
                          <m:t>𝛼</m:t>
                        </m:r>
                      </m:sub>
                    </m:sSub>
                    <m:r>
                      <a:rPr lang="en-GB" altLang="es-MX" sz="2987" i="1">
                        <a:latin typeface="Cambria Math" panose="02040503050406030204" pitchFamily="18" charset="0"/>
                        <a:ea typeface="Cambria Math" panose="02040503050406030204" pitchFamily="18" charset="0"/>
                        <a:cs typeface="Times New Roman" panose="02020603050405020304" pitchFamily="18" charset="0"/>
                      </a:rPr>
                      <m:t>≥</m:t>
                    </m:r>
                    <m:sSub>
                      <m:sSubPr>
                        <m:ctrlPr>
                          <a:rPr lang="en-GB" altLang="es-MX" sz="2987" i="1">
                            <a:latin typeface="Cambria Math" panose="02040503050406030204" pitchFamily="18" charset="0"/>
                            <a:cs typeface="Times New Roman" panose="02020603050405020304" pitchFamily="18" charset="0"/>
                          </a:rPr>
                        </m:ctrlPr>
                      </m:sSubPr>
                      <m:e>
                        <m:r>
                          <a:rPr lang="es-ES" altLang="es-MX" sz="2987" i="1">
                            <a:latin typeface="Cambria Math" panose="02040503050406030204" pitchFamily="18" charset="0"/>
                            <a:cs typeface="Times New Roman" panose="02020603050405020304" pitchFamily="18" charset="0"/>
                          </a:rPr>
                          <m:t>𝐿</m:t>
                        </m:r>
                      </m:e>
                      <m:sub>
                        <m:r>
                          <a:rPr lang="es-ES" altLang="es-MX" sz="2987" i="1">
                            <a:latin typeface="Cambria Math" panose="02040503050406030204" pitchFamily="18" charset="0"/>
                            <a:ea typeface="Cambria Math" panose="02040503050406030204" pitchFamily="18" charset="0"/>
                            <a:cs typeface="Times New Roman" panose="02020603050405020304" pitchFamily="18" charset="0"/>
                          </a:rPr>
                          <m:t>𝛽</m:t>
                        </m:r>
                      </m:sub>
                    </m:sSub>
                    <m:r>
                      <a:rPr lang="en-GB" altLang="es-MX" sz="2987" i="1">
                        <a:latin typeface="Cambria Math" panose="02040503050406030204" pitchFamily="18" charset="0"/>
                        <a:ea typeface="Cambria Math" panose="02040503050406030204" pitchFamily="18" charset="0"/>
                        <a:cs typeface="Times New Roman" panose="02020603050405020304" pitchFamily="18" charset="0"/>
                      </a:rPr>
                      <m:t>⇒</m:t>
                    </m:r>
                    <m:r>
                      <a:rPr lang="es-ES" altLang="es-MX" sz="2987" i="1">
                        <a:latin typeface="Cambria Math" panose="02040503050406030204" pitchFamily="18" charset="0"/>
                        <a:ea typeface="Cambria Math" panose="02040503050406030204" pitchFamily="18" charset="0"/>
                        <a:cs typeface="Times New Roman" panose="02020603050405020304" pitchFamily="18" charset="0"/>
                      </a:rPr>
                      <m:t>𝑅</m:t>
                    </m:r>
                    <m:d>
                      <m:dPr>
                        <m:ctrlPr>
                          <a:rPr lang="es-ES" altLang="es-MX" sz="2987" i="1">
                            <a:latin typeface="Cambria Math" panose="02040503050406030204" pitchFamily="18" charset="0"/>
                            <a:ea typeface="Cambria Math" panose="02040503050406030204" pitchFamily="18" charset="0"/>
                            <a:cs typeface="Times New Roman" panose="02020603050405020304" pitchFamily="18" charset="0"/>
                          </a:rPr>
                        </m:ctrlPr>
                      </m:dPr>
                      <m:e>
                        <m:r>
                          <a:rPr lang="es-ES" altLang="es-MX" sz="2987" i="1">
                            <a:latin typeface="Cambria Math" panose="02040503050406030204" pitchFamily="18" charset="0"/>
                            <a:ea typeface="Cambria Math" panose="02040503050406030204" pitchFamily="18" charset="0"/>
                            <a:cs typeface="Times New Roman" panose="02020603050405020304" pitchFamily="18" charset="0"/>
                          </a:rPr>
                          <m:t>𝛼</m:t>
                        </m:r>
                      </m:e>
                    </m:d>
                    <m:r>
                      <a:rPr lang="es-ES" altLang="es-MX" sz="2987" i="1">
                        <a:latin typeface="Cambria Math" panose="02040503050406030204" pitchFamily="18" charset="0"/>
                        <a:ea typeface="Cambria Math" panose="02040503050406030204" pitchFamily="18" charset="0"/>
                        <a:cs typeface="Times New Roman" panose="02020603050405020304" pitchFamily="18" charset="0"/>
                      </a:rPr>
                      <m:t>≥</m:t>
                    </m:r>
                    <m:r>
                      <a:rPr lang="es-ES" altLang="es-MX" sz="2987" i="1">
                        <a:latin typeface="Cambria Math" panose="02040503050406030204" pitchFamily="18" charset="0"/>
                        <a:ea typeface="Cambria Math" panose="02040503050406030204" pitchFamily="18" charset="0"/>
                        <a:cs typeface="Times New Roman" panose="02020603050405020304" pitchFamily="18" charset="0"/>
                      </a:rPr>
                      <m:t>𝑅</m:t>
                    </m:r>
                    <m:d>
                      <m:dPr>
                        <m:ctrlPr>
                          <a:rPr lang="es-ES" altLang="es-MX" sz="2987" i="1">
                            <a:latin typeface="Cambria Math" panose="02040503050406030204" pitchFamily="18" charset="0"/>
                            <a:ea typeface="Cambria Math" panose="02040503050406030204" pitchFamily="18" charset="0"/>
                            <a:cs typeface="Times New Roman" panose="02020603050405020304" pitchFamily="18" charset="0"/>
                          </a:rPr>
                        </m:ctrlPr>
                      </m:dPr>
                      <m:e>
                        <m:r>
                          <a:rPr lang="es-ES" altLang="es-MX" sz="2987" i="1">
                            <a:latin typeface="Cambria Math" panose="02040503050406030204" pitchFamily="18" charset="0"/>
                            <a:ea typeface="Cambria Math" panose="02040503050406030204" pitchFamily="18" charset="0"/>
                            <a:cs typeface="Times New Roman" panose="02020603050405020304" pitchFamily="18" charset="0"/>
                          </a:rPr>
                          <m:t>𝛽</m:t>
                        </m:r>
                      </m:e>
                    </m:d>
                  </m:oMath>
                </a14:m>
                <a:r>
                  <a:rPr lang="en-GB" altLang="es-MX" sz="2987" dirty="0">
                    <a:latin typeface="Times New Roman" panose="02020603050405020304" pitchFamily="18" charset="0"/>
                    <a:cs typeface="Times New Roman" panose="02020603050405020304" pitchFamily="18" charset="0"/>
                  </a:rPr>
                  <a:t>.</a:t>
                </a:r>
              </a:p>
              <a:p>
                <a:pPr marL="342900" indent="-342900" fontAlgn="base">
                  <a:lnSpc>
                    <a:spcPct val="102000"/>
                  </a:lnSpc>
                  <a:spcAft>
                    <a:spcPts val="600"/>
                  </a:spcAft>
                  <a:buSzPct val="80000"/>
                  <a:buFont typeface="Wingdings" panose="05000000000000000000" pitchFamily="2" charset="2"/>
                  <a:buChar char=""/>
                </a:pPr>
                <a:r>
                  <a:rPr lang="en-GB" altLang="es-MX" sz="2400" dirty="0"/>
                  <a:t>Constancy</a:t>
                </a:r>
              </a:p>
              <a:p>
                <a:pPr marL="342900" indent="-342900" fontAlgn="base">
                  <a:lnSpc>
                    <a:spcPct val="102000"/>
                  </a:lnSpc>
                  <a:spcAft>
                    <a:spcPts val="600"/>
                  </a:spcAft>
                  <a:buSzPct val="80000"/>
                  <a:buFont typeface="Wingdings" panose="05000000000000000000" pitchFamily="2" charset="2"/>
                  <a:buChar char=""/>
                </a:pPr>
                <a:r>
                  <a:rPr lang="en-GB" altLang="es-MX" sz="2400" dirty="0"/>
                  <a:t>Positive homogeneity</a:t>
                </a:r>
              </a:p>
              <a:p>
                <a:pPr marL="342900" indent="-342900" fontAlgn="base">
                  <a:lnSpc>
                    <a:spcPct val="102000"/>
                  </a:lnSpc>
                  <a:spcAft>
                    <a:spcPts val="600"/>
                  </a:spcAft>
                  <a:buSzPct val="80000"/>
                  <a:buFont typeface="Wingdings" panose="05000000000000000000" pitchFamily="2" charset="2"/>
                  <a:buChar char=""/>
                </a:pPr>
                <a:r>
                  <a:rPr lang="en-GB" altLang="es-MX" sz="2400" dirty="0"/>
                  <a:t>Translation invariance</a:t>
                </a:r>
              </a:p>
              <a:p>
                <a:pPr marL="342900" indent="-342900" fontAlgn="base">
                  <a:lnSpc>
                    <a:spcPct val="102000"/>
                  </a:lnSpc>
                  <a:spcAft>
                    <a:spcPts val="600"/>
                  </a:spcAft>
                  <a:buSzPct val="80000"/>
                  <a:buFont typeface="Wingdings" panose="05000000000000000000" pitchFamily="2" charset="2"/>
                  <a:buChar char=""/>
                </a:pPr>
                <a:r>
                  <a:rPr lang="en-GB" altLang="es-MX" sz="2400" dirty="0"/>
                  <a:t>Sub-additivity</a:t>
                </a:r>
              </a:p>
              <a:p>
                <a:pPr>
                  <a:spcBef>
                    <a:spcPct val="10000"/>
                  </a:spcBef>
                  <a:buFontTx/>
                  <a:buNone/>
                </a:pPr>
                <a:r>
                  <a:rPr lang="en-GB" altLang="es-MX" sz="2987" i="1" dirty="0">
                    <a:latin typeface="Times New Roman" panose="02020603050405020304" pitchFamily="18" charset="0"/>
                    <a:cs typeface="Times New Roman" panose="02020603050405020304" pitchFamily="18" charset="0"/>
                  </a:rPr>
                  <a:t>	</a:t>
                </a:r>
                <a:endParaRPr lang="en-GB" altLang="es-MX" sz="2987" dirty="0">
                  <a:latin typeface="Symbol" panose="05050102010706020507" pitchFamily="18" charset="2"/>
                  <a:cs typeface="Times New Roman" panose="02020603050405020304" pitchFamily="18" charset="0"/>
                </a:endParaRP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p:txBody>
          </p:sp>
        </mc:Choice>
        <mc:Fallback xmlns="">
          <p:sp>
            <p:nvSpPr>
              <p:cNvPr id="134146" name="Rectangle 2">
                <a:extLst>
                  <a:ext uri="{FF2B5EF4-FFF2-40B4-BE49-F238E27FC236}">
                    <a16:creationId xmlns:a16="http://schemas.microsoft.com/office/drawing/2014/main" id="{8A606401-8107-B8E6-B976-804A0349C2A9}"/>
                  </a:ext>
                </a:extLst>
              </p:cNvPr>
              <p:cNvSpPr>
                <a:spLocks noGrp="1" noRot="1" noChangeAspect="1" noMove="1" noResize="1" noEditPoints="1" noAdjustHandles="1" noChangeArrowheads="1" noChangeShapeType="1" noTextEdit="1"/>
              </p:cNvSpPr>
              <p:nvPr>
                <p:ph type="body" idx="1"/>
              </p:nvPr>
            </p:nvSpPr>
            <p:spPr bwMode="auto">
              <a:xfrm>
                <a:off x="417599" y="1119506"/>
                <a:ext cx="8766386" cy="5510107"/>
              </a:xfrm>
              <a:blipFill>
                <a:blip r:embed="rId3"/>
                <a:stretch>
                  <a:fillRect l="-487"/>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Title 1">
            <a:extLst>
              <a:ext uri="{FF2B5EF4-FFF2-40B4-BE49-F238E27FC236}">
                <a16:creationId xmlns:a16="http://schemas.microsoft.com/office/drawing/2014/main" id="{B0196976-CE24-79DD-9A3F-207FF5CD13F2}"/>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Properties of Risk Metrics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extLst>
      <p:ext uri="{BB962C8B-B14F-4D97-AF65-F5344CB8AC3E}">
        <p14:creationId xmlns:p14="http://schemas.microsoft.com/office/powerpoint/2010/main" val="309126182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8A606401-8107-B8E6-B976-804A0349C2A9}"/>
              </a:ext>
            </a:extLst>
          </p:cNvPr>
          <p:cNvSpPr>
            <a:spLocks noGrp="1" noChangeArrowheads="1"/>
          </p:cNvSpPr>
          <p:nvPr>
            <p:ph idx="1"/>
          </p:nvPr>
        </p:nvSpPr>
        <p:spPr bwMode="auto">
          <a:xfrm>
            <a:off x="417599" y="1024256"/>
            <a:ext cx="8766386" cy="551010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a:spcBef>
                <a:spcPct val="10000"/>
              </a:spcBef>
            </a:pPr>
            <a:endParaRPr lang="en-GB" altLang="es-MX" sz="2987" dirty="0">
              <a:latin typeface="Times New Roman" panose="02020603050405020304" pitchFamily="18" charset="0"/>
              <a:cs typeface="Times New Roman" panose="02020603050405020304" pitchFamily="18" charset="0"/>
            </a:endParaRPr>
          </a:p>
          <a:p>
            <a:pPr marL="342900" indent="-342900" fontAlgn="base">
              <a:lnSpc>
                <a:spcPct val="102000"/>
              </a:lnSpc>
              <a:spcAft>
                <a:spcPts val="600"/>
              </a:spcAft>
              <a:buSzPct val="80000"/>
              <a:buFont typeface="Wingdings" panose="05000000000000000000" pitchFamily="2" charset="2"/>
              <a:buChar char=""/>
            </a:pPr>
            <a:r>
              <a:rPr lang="en-GB" altLang="es-MX" sz="2400" dirty="0"/>
              <a:t>Moments</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Quantiles</a:t>
            </a:r>
          </a:p>
          <a:p>
            <a:pPr marL="342900" indent="-342900" fontAlgn="base">
              <a:lnSpc>
                <a:spcPct val="102000"/>
              </a:lnSpc>
              <a:spcAft>
                <a:spcPts val="600"/>
              </a:spcAft>
              <a:buSzPct val="80000"/>
              <a:buFont typeface="Wingdings" panose="05000000000000000000" pitchFamily="2" charset="2"/>
              <a:buChar char=""/>
            </a:pPr>
            <a:endParaRPr lang="en-GB"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Coherent indices</a:t>
            </a:r>
          </a:p>
          <a:p>
            <a:pPr marL="342900" indent="-342900" fontAlgn="base">
              <a:lnSpc>
                <a:spcPct val="102000"/>
              </a:lnSpc>
              <a:spcAft>
                <a:spcPts val="600"/>
              </a:spcAft>
              <a:buSzPct val="80000"/>
              <a:buFont typeface="Wingdings" panose="05000000000000000000" pitchFamily="2" charset="2"/>
              <a:buChar char=""/>
            </a:pPr>
            <a:endParaRPr lang="es-ES" altLang="es-MX" sz="2400" dirty="0"/>
          </a:p>
          <a:p>
            <a:pPr marL="342900" indent="-342900" fontAlgn="base">
              <a:lnSpc>
                <a:spcPct val="102000"/>
              </a:lnSpc>
              <a:spcAft>
                <a:spcPts val="600"/>
              </a:spcAft>
              <a:buSzPct val="80000"/>
              <a:buFont typeface="Wingdings" panose="05000000000000000000" pitchFamily="2" charset="2"/>
              <a:buChar char=""/>
            </a:pPr>
            <a:r>
              <a:rPr lang="en-GB" altLang="es-MX" sz="2400" dirty="0"/>
              <a:t>Spectral measures</a:t>
            </a: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a:p>
            <a:pPr>
              <a:spcBef>
                <a:spcPct val="10000"/>
              </a:spcBef>
              <a:buFontTx/>
              <a:buNone/>
            </a:pPr>
            <a:endParaRPr lang="en-GB" altLang="es-MX" sz="2987" dirty="0">
              <a:latin typeface="Symbol" panose="05050102010706020507" pitchFamily="18" charset="2"/>
              <a:cs typeface="Times New Roman" panose="02020603050405020304" pitchFamily="18" charset="0"/>
            </a:endParaRPr>
          </a:p>
        </p:txBody>
      </p:sp>
      <p:sp>
        <p:nvSpPr>
          <p:cNvPr id="2" name="Title 1">
            <a:extLst>
              <a:ext uri="{FF2B5EF4-FFF2-40B4-BE49-F238E27FC236}">
                <a16:creationId xmlns:a16="http://schemas.microsoft.com/office/drawing/2014/main" id="{95083A59-4CC1-5F70-D423-201A89FE43DB}"/>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Properties of Risk Metrics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extLst>
      <p:ext uri="{BB962C8B-B14F-4D97-AF65-F5344CB8AC3E}">
        <p14:creationId xmlns:p14="http://schemas.microsoft.com/office/powerpoint/2010/main" val="302155225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C55ADD44-766F-BC38-5C18-208614EEF96F}"/>
              </a:ext>
            </a:extLst>
          </p:cNvPr>
          <p:cNvSpPr>
            <a:spLocks noGrp="1" noChangeArrowheads="1"/>
          </p:cNvSpPr>
          <p:nvPr>
            <p:ph type="body" idx="1"/>
          </p:nvPr>
        </p:nvSpPr>
        <p:spPr bwMode="auto">
          <a:xfrm>
            <a:off x="417599" y="967739"/>
            <a:ext cx="9783676" cy="53797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67465" indent="-367465" algn="just">
              <a:buClr>
                <a:srgbClr val="FFCC00"/>
              </a:buClr>
            </a:pPr>
            <a:endParaRPr lang="en-GB" altLang="es-MX" sz="2560" dirty="0">
              <a:latin typeface="Times New Roman" panose="02020603050405020304" pitchFamily="18" charset="0"/>
            </a:endParaRPr>
          </a:p>
          <a:p>
            <a:pPr marL="342900" indent="-342900" fontAlgn="base">
              <a:lnSpc>
                <a:spcPct val="102000"/>
              </a:lnSpc>
              <a:spcAft>
                <a:spcPts val="1200"/>
              </a:spcAft>
              <a:buSzPct val="80000"/>
              <a:buFont typeface="Wingdings" panose="05000000000000000000" pitchFamily="2" charset="2"/>
              <a:buChar char=""/>
            </a:pPr>
            <a:r>
              <a:rPr lang="en-GB" altLang="es-MX" sz="2400" dirty="0"/>
              <a:t>Risk is a measure of potential –future– loss.</a:t>
            </a:r>
          </a:p>
          <a:p>
            <a:pPr marL="342900" indent="-342900" fontAlgn="base">
              <a:lnSpc>
                <a:spcPct val="102000"/>
              </a:lnSpc>
              <a:spcAft>
                <a:spcPts val="1200"/>
              </a:spcAft>
              <a:buSzPct val="80000"/>
              <a:buFont typeface="Wingdings" panose="05000000000000000000" pitchFamily="2" charset="2"/>
              <a:buChar char=""/>
            </a:pPr>
            <a:r>
              <a:rPr lang="en-GB" altLang="es-MX" sz="2400" dirty="0"/>
              <a:t>We model uncertainty. </a:t>
            </a:r>
          </a:p>
          <a:p>
            <a:pPr marL="342900" indent="-342900" fontAlgn="base">
              <a:lnSpc>
                <a:spcPct val="102000"/>
              </a:lnSpc>
              <a:spcAft>
                <a:spcPts val="1200"/>
              </a:spcAft>
              <a:buSzPct val="80000"/>
              <a:buFont typeface="Wingdings" panose="05000000000000000000" pitchFamily="2" charset="2"/>
              <a:buChar char=""/>
            </a:pPr>
            <a:r>
              <a:rPr lang="en-GB" altLang="es-MX" sz="2400" dirty="0"/>
              <a:t>All models are wrong, but some are more useful than others. </a:t>
            </a:r>
          </a:p>
          <a:p>
            <a:pPr marL="342900" indent="-342900" fontAlgn="base">
              <a:lnSpc>
                <a:spcPct val="102000"/>
              </a:lnSpc>
              <a:spcAft>
                <a:spcPts val="1200"/>
              </a:spcAft>
              <a:buSzPct val="80000"/>
              <a:buFont typeface="Wingdings" panose="05000000000000000000" pitchFamily="2" charset="2"/>
              <a:buChar char=""/>
            </a:pPr>
            <a:r>
              <a:rPr lang="en-GB" altLang="es-MX" sz="2400" dirty="0"/>
              <a:t>The real challenge is to detect evolving risks and quantify them.</a:t>
            </a:r>
          </a:p>
        </p:txBody>
      </p:sp>
      <p:sp>
        <p:nvSpPr>
          <p:cNvPr id="2" name="Title 1">
            <a:extLst>
              <a:ext uri="{FF2B5EF4-FFF2-40B4-BE49-F238E27FC236}">
                <a16:creationId xmlns:a16="http://schemas.microsoft.com/office/drawing/2014/main" id="{9C7B4190-8F56-2185-7263-FDA149BA3068}"/>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Concluding remarks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7282">
                                            <p:txEl>
                                              <p:pRg st="4" end="4"/>
                                            </p:txEl>
                                          </p:spTgt>
                                        </p:tgtEl>
                                        <p:attrNameLst>
                                          <p:attrName>style.visibility</p:attrName>
                                        </p:attrNameLst>
                                      </p:cBhvr>
                                      <p:to>
                                        <p:strVal val="visible"/>
                                      </p:to>
                                    </p:set>
                                    <p:animEffect transition="in" filter="wipe(left)">
                                      <p:cBhvr>
                                        <p:cTn id="7" dur="500"/>
                                        <p:tgtEl>
                                          <p:spTgt spid="97282">
                                            <p:txEl>
                                              <p:pRg st="4" end="4"/>
                                            </p:txEl>
                                          </p:spTgt>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97282">
                                            <p:txEl>
                                              <p:pRg st="3" end="3"/>
                                            </p:txEl>
                                          </p:spTgt>
                                        </p:tgtEl>
                                        <p:attrNameLst>
                                          <p:attrName>style.visibility</p:attrName>
                                        </p:attrNameLst>
                                      </p:cBhvr>
                                      <p:to>
                                        <p:strVal val="visible"/>
                                      </p:to>
                                    </p:set>
                                    <p:animEffect transition="in" filter="wipe(left)">
                                      <p:cBhvr>
                                        <p:cTn id="11" dur="500"/>
                                        <p:tgtEl>
                                          <p:spTgt spid="97282">
                                            <p:txEl>
                                              <p:pRg st="3" end="3"/>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97282">
                                            <p:txEl>
                                              <p:pRg st="2" end="2"/>
                                            </p:txEl>
                                          </p:spTgt>
                                        </p:tgtEl>
                                        <p:attrNameLst>
                                          <p:attrName>style.visibility</p:attrName>
                                        </p:attrNameLst>
                                      </p:cBhvr>
                                      <p:to>
                                        <p:strVal val="visible"/>
                                      </p:to>
                                    </p:set>
                                    <p:animEffect transition="in" filter="wipe(left)">
                                      <p:cBhvr>
                                        <p:cTn id="15" dur="500"/>
                                        <p:tgtEl>
                                          <p:spTgt spid="97282">
                                            <p:txEl>
                                              <p:pRg st="2" end="2"/>
                                            </p:txEl>
                                          </p:spTgt>
                                        </p:tgtEl>
                                      </p:cBhvr>
                                    </p:animEffect>
                                  </p:childTnLst>
                                </p:cTn>
                              </p:par>
                            </p:childTnLst>
                          </p:cTn>
                        </p:par>
                        <p:par>
                          <p:cTn id="16" fill="hold" nodeType="afterGroup">
                            <p:stCondLst>
                              <p:cond delay="1500"/>
                            </p:stCondLst>
                            <p:childTnLst>
                              <p:par>
                                <p:cTn id="17" presetID="22" presetClass="entr" presetSubtype="8" fill="hold" nodeType="afterEffect">
                                  <p:stCondLst>
                                    <p:cond delay="0"/>
                                  </p:stCondLst>
                                  <p:childTnLst>
                                    <p:set>
                                      <p:cBhvr>
                                        <p:cTn id="18" dur="1" fill="hold">
                                          <p:stCondLst>
                                            <p:cond delay="0"/>
                                          </p:stCondLst>
                                        </p:cTn>
                                        <p:tgtEl>
                                          <p:spTgt spid="97282">
                                            <p:txEl>
                                              <p:pRg st="1" end="1"/>
                                            </p:txEl>
                                          </p:spTgt>
                                        </p:tgtEl>
                                        <p:attrNameLst>
                                          <p:attrName>style.visibility</p:attrName>
                                        </p:attrNameLst>
                                      </p:cBhvr>
                                      <p:to>
                                        <p:strVal val="visible"/>
                                      </p:to>
                                    </p:set>
                                    <p:animEffect transition="in" filter="wipe(left)">
                                      <p:cBhvr>
                                        <p:cTn id="19" dur="500"/>
                                        <p:tgtEl>
                                          <p:spTgt spid="9728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2" grpId="0" build="p" bldLvl="5" autoUpdateAnimBg="0" rev="1" advAuto="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02" name="Rectangle 2">
            <a:extLst>
              <a:ext uri="{FF2B5EF4-FFF2-40B4-BE49-F238E27FC236}">
                <a16:creationId xmlns:a16="http://schemas.microsoft.com/office/drawing/2014/main" id="{78571A66-D95C-2151-717C-79C4570CF62C}"/>
              </a:ext>
            </a:extLst>
          </p:cNvPr>
          <p:cNvSpPr>
            <a:spLocks noGrp="1" noChangeArrowheads="1"/>
          </p:cNvSpPr>
          <p:nvPr>
            <p:ph type="body" idx="1"/>
          </p:nvPr>
        </p:nvSpPr>
        <p:spPr bwMode="auto">
          <a:xfrm>
            <a:off x="417599" y="860213"/>
            <a:ext cx="11517226" cy="60374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7536" tIns="48768" rIns="97536" bIns="48768" numCol="1" rtlCol="0" anchor="t" anchorCtr="0" compatLnSpc="1">
            <a:prstTxWarp prst="textNoShape">
              <a:avLst/>
            </a:prstTxWarp>
            <a:noAutofit/>
          </a:bodyPr>
          <a:lstStyle/>
          <a:p>
            <a:pPr marL="367465" indent="-367465">
              <a:spcBef>
                <a:spcPct val="75000"/>
              </a:spcBef>
            </a:pPr>
            <a:r>
              <a:rPr lang="en-US" altLang="es-MX" sz="2560" dirty="0"/>
              <a:t>Artzner P.F. et al (1999) Coherent measures of risk. </a:t>
            </a:r>
            <a:r>
              <a:rPr lang="en-US" altLang="es-MX" sz="2560" i="1" dirty="0"/>
              <a:t>Mathematical Finance</a:t>
            </a:r>
            <a:r>
              <a:rPr lang="en-US" altLang="es-MX" sz="2560" dirty="0"/>
              <a:t> </a:t>
            </a:r>
            <a:r>
              <a:rPr lang="en-US" altLang="es-MX" sz="2560" b="1" dirty="0"/>
              <a:t>9</a:t>
            </a:r>
            <a:r>
              <a:rPr lang="en-US" altLang="es-MX" sz="2560" dirty="0"/>
              <a:t>, 203-228</a:t>
            </a:r>
          </a:p>
          <a:p>
            <a:pPr marL="367465" indent="-367465">
              <a:spcBef>
                <a:spcPct val="75000"/>
              </a:spcBef>
            </a:pPr>
            <a:r>
              <a:rPr lang="en-US" altLang="es-MX" sz="2560" dirty="0"/>
              <a:t>Basel Committee (1988, 2005, 2018). </a:t>
            </a:r>
            <a:r>
              <a:rPr lang="en-US" altLang="es-MX" sz="2560" dirty="0">
                <a:hlinkClick r:id="rId3"/>
              </a:rPr>
              <a:t>www.bis.org</a:t>
            </a:r>
            <a:endParaRPr lang="en-US" altLang="es-MX" sz="2560" dirty="0"/>
          </a:p>
          <a:p>
            <a:pPr marL="367465" indent="-367465">
              <a:spcBef>
                <a:spcPct val="75000"/>
              </a:spcBef>
            </a:pPr>
            <a:r>
              <a:rPr lang="en-US" altLang="es-MX" sz="2560" dirty="0">
                <a:cs typeface="Times New Roman" panose="02020603050405020304" pitchFamily="18" charset="0"/>
              </a:rPr>
              <a:t>Bluhm, C., et al (2002) An Introduction to Credit Risk Modelling. Chapman and Hall. </a:t>
            </a:r>
          </a:p>
          <a:p>
            <a:pPr marL="367465" indent="-367465">
              <a:spcBef>
                <a:spcPct val="75000"/>
              </a:spcBef>
            </a:pPr>
            <a:r>
              <a:rPr lang="en-US" altLang="es-MX" sz="2560" dirty="0">
                <a:cs typeface="Times New Roman" panose="02020603050405020304" pitchFamily="18" charset="0"/>
              </a:rPr>
              <a:t>Jorion, P. (2006) Value at Risk, 3</a:t>
            </a:r>
            <a:r>
              <a:rPr lang="en-US" altLang="es-MX" sz="2560" baseline="30000" dirty="0">
                <a:cs typeface="Times New Roman" panose="02020603050405020304" pitchFamily="18" charset="0"/>
              </a:rPr>
              <a:t>rd</a:t>
            </a:r>
            <a:r>
              <a:rPr lang="en-US" altLang="es-MX" sz="2560" dirty="0">
                <a:cs typeface="Times New Roman" panose="02020603050405020304" pitchFamily="18" charset="0"/>
              </a:rPr>
              <a:t> ed. McGraw Hill.</a:t>
            </a:r>
          </a:p>
          <a:p>
            <a:pPr marL="367465" indent="-367465">
              <a:spcBef>
                <a:spcPct val="75000"/>
              </a:spcBef>
            </a:pPr>
            <a:r>
              <a:rPr lang="en-US" altLang="es-MX" sz="2560" dirty="0">
                <a:cs typeface="Times New Roman" panose="02020603050405020304" pitchFamily="18" charset="0"/>
              </a:rPr>
              <a:t>Klugman, S.A., H. Panjer &amp; G. Wilmot (2012) Loss Models, 4</a:t>
            </a:r>
            <a:r>
              <a:rPr lang="en-US" altLang="es-MX" sz="2560" baseline="30000" dirty="0">
                <a:cs typeface="Times New Roman" panose="02020603050405020304" pitchFamily="18" charset="0"/>
              </a:rPr>
              <a:t>th</a:t>
            </a:r>
            <a:r>
              <a:rPr lang="en-US" altLang="es-MX" sz="2560" dirty="0">
                <a:cs typeface="Times New Roman" panose="02020603050405020304" pitchFamily="18" charset="0"/>
              </a:rPr>
              <a:t> ed. Wiley. </a:t>
            </a:r>
          </a:p>
          <a:p>
            <a:pPr marL="367465" indent="-367465">
              <a:spcBef>
                <a:spcPct val="75000"/>
              </a:spcBef>
            </a:pPr>
            <a:r>
              <a:rPr lang="en-US" altLang="es-MX" sz="2560" dirty="0">
                <a:cs typeface="Times New Roman" panose="02020603050405020304" pitchFamily="18" charset="0"/>
              </a:rPr>
              <a:t>Meucci, A (2009) Risk and Asset Allocation. Springer. </a:t>
            </a:r>
          </a:p>
          <a:p>
            <a:pPr marL="367465" indent="-367465">
              <a:spcBef>
                <a:spcPct val="75000"/>
              </a:spcBef>
            </a:pPr>
            <a:r>
              <a:rPr lang="en-US" altLang="es-MX" sz="2560" dirty="0">
                <a:cs typeface="Times New Roman" panose="02020603050405020304" pitchFamily="18" charset="0"/>
              </a:rPr>
              <a:t>Shreve, S.E. (2004) Stochastic Calculus for Finance I. Springer.</a:t>
            </a:r>
          </a:p>
        </p:txBody>
      </p:sp>
      <p:sp>
        <p:nvSpPr>
          <p:cNvPr id="2" name="Title 1">
            <a:extLst>
              <a:ext uri="{FF2B5EF4-FFF2-40B4-BE49-F238E27FC236}">
                <a16:creationId xmlns:a16="http://schemas.microsoft.com/office/drawing/2014/main" id="{3E1A8C23-995A-1E0F-E39E-718EBFD28C9B}"/>
              </a:ext>
            </a:extLst>
          </p:cNvPr>
          <p:cNvSpPr>
            <a:spLocks/>
          </p:cNvSpPr>
          <p:nvPr/>
        </p:nvSpPr>
        <p:spPr bwMode="auto">
          <a:xfrm>
            <a:off x="417599" y="417515"/>
            <a:ext cx="12168000" cy="3002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rtlCol="0" anchor="t" anchorCtr="0">
            <a:normAutofit/>
          </a:bodyPr>
          <a:lstStyle>
            <a:lvl1pPr>
              <a:defRPr sz="2000">
                <a:solidFill>
                  <a:schemeClr val="tx1"/>
                </a:solidFill>
                <a:latin typeface="Times New Roman" panose="02020603050405020304" pitchFamily="18" charset="0"/>
                <a:cs typeface="Arial" panose="020B0604020202020204" pitchFamily="34" charset="0"/>
              </a:defRPr>
            </a:lvl1pPr>
            <a:lvl2pPr marL="742950" indent="-285750">
              <a:defRPr sz="2000">
                <a:solidFill>
                  <a:schemeClr val="tx1"/>
                </a:solidFill>
                <a:latin typeface="Times New Roman" panose="02020603050405020304" pitchFamily="18" charset="0"/>
                <a:cs typeface="Arial" panose="020B0604020202020204" pitchFamily="34" charset="0"/>
              </a:defRPr>
            </a:lvl2pPr>
            <a:lvl3pPr marL="1143000" indent="-228600">
              <a:defRPr sz="2000">
                <a:solidFill>
                  <a:schemeClr val="tx1"/>
                </a:solidFill>
                <a:latin typeface="Times New Roman" panose="02020603050405020304" pitchFamily="18" charset="0"/>
                <a:cs typeface="Arial" panose="020B0604020202020204" pitchFamily="34" charset="0"/>
              </a:defRPr>
            </a:lvl3pPr>
            <a:lvl4pPr marL="1600200" indent="-228600">
              <a:defRPr sz="2000">
                <a:solidFill>
                  <a:schemeClr val="tx1"/>
                </a:solidFill>
                <a:latin typeface="Times New Roman" panose="02020603050405020304" pitchFamily="18" charset="0"/>
                <a:cs typeface="Arial" panose="020B0604020202020204" pitchFamily="34" charset="0"/>
              </a:defRPr>
            </a:lvl4pPr>
            <a:lvl5pPr marL="2057400" indent="-228600">
              <a:defRPr sz="20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cs typeface="Arial" panose="020B0604020202020204" pitchFamily="34" charset="0"/>
              </a:defRPr>
            </a:lvl9pPr>
          </a:lstStyle>
          <a:p>
            <a:pPr defTabSz="975208">
              <a:lnSpc>
                <a:spcPct val="80000"/>
              </a:lnSpc>
              <a:spcBef>
                <a:spcPct val="0"/>
              </a:spcBef>
              <a:spcAft>
                <a:spcPts val="600"/>
              </a:spcAft>
            </a:pPr>
            <a:r>
              <a:rPr lang="pl-PL"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rPr>
              <a:t>References</a:t>
            </a:r>
            <a:endParaRPr lang="en-GB" altLang="es-MX" sz="2400" b="0" kern="1200" spc="0" baseline="0" dirty="0">
              <a:solidFill>
                <a:srgbClr val="333333"/>
              </a:solidFill>
              <a:latin typeface="Univers Next for HSBC Bold" panose="020B0603030202020203" pitchFamily="34" charset="0"/>
              <a:ea typeface="MHeiHKforHSBC-Heavy" panose="00000500000000000000" pitchFamily="50"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204802">
                                            <p:txEl>
                                              <p:pRg st="5" end="5"/>
                                            </p:txEl>
                                          </p:spTgt>
                                        </p:tgtEl>
                                        <p:attrNameLst>
                                          <p:attrName>style.visibility</p:attrName>
                                        </p:attrNameLst>
                                      </p:cBhvr>
                                      <p:to>
                                        <p:strVal val="visible"/>
                                      </p:to>
                                    </p:set>
                                    <p:animEffect transition="in" filter="wipe(left)">
                                      <p:cBhvr>
                                        <p:cTn id="7" dur="500"/>
                                        <p:tgtEl>
                                          <p:spTgt spid="204802">
                                            <p:txEl>
                                              <p:pRg st="5" end="5"/>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04802">
                                            <p:txEl>
                                              <p:pRg st="6" end="6"/>
                                            </p:txEl>
                                          </p:spTgt>
                                        </p:tgtEl>
                                        <p:attrNameLst>
                                          <p:attrName>style.visibility</p:attrName>
                                        </p:attrNameLst>
                                      </p:cBhvr>
                                      <p:to>
                                        <p:strVal val="visible"/>
                                      </p:to>
                                    </p:set>
                                    <p:animEffect transition="in" filter="wipe(left)">
                                      <p:cBhvr>
                                        <p:cTn id="11" dur="500"/>
                                        <p:tgtEl>
                                          <p:spTgt spid="204802">
                                            <p:txEl>
                                              <p:pRg st="6" end="6"/>
                                            </p:txEl>
                                          </p:spTgt>
                                        </p:tgtEl>
                                      </p:cBhvr>
                                    </p:animEffect>
                                  </p:childTnLst>
                                </p:cTn>
                              </p:par>
                            </p:childTnLst>
                          </p:cTn>
                        </p:par>
                        <p:par>
                          <p:cTn id="12" fill="hold" nodeType="afterGroup">
                            <p:stCondLst>
                              <p:cond delay="1000"/>
                            </p:stCondLst>
                            <p:childTnLst>
                              <p:par>
                                <p:cTn id="13" presetID="22" presetClass="entr" presetSubtype="8" fill="hold" nodeType="afterEffect">
                                  <p:stCondLst>
                                    <p:cond delay="0"/>
                                  </p:stCondLst>
                                  <p:childTnLst>
                                    <p:set>
                                      <p:cBhvr>
                                        <p:cTn id="14" dur="1" fill="hold">
                                          <p:stCondLst>
                                            <p:cond delay="0"/>
                                          </p:stCondLst>
                                        </p:cTn>
                                        <p:tgtEl>
                                          <p:spTgt spid="204802">
                                            <p:txEl>
                                              <p:pRg st="2" end="2"/>
                                            </p:txEl>
                                          </p:spTgt>
                                        </p:tgtEl>
                                        <p:attrNameLst>
                                          <p:attrName>style.visibility</p:attrName>
                                        </p:attrNameLst>
                                      </p:cBhvr>
                                      <p:to>
                                        <p:strVal val="visible"/>
                                      </p:to>
                                    </p:set>
                                    <p:animEffect transition="in" filter="wipe(left)">
                                      <p:cBhvr>
                                        <p:cTn id="15" dur="500"/>
                                        <p:tgtEl>
                                          <p:spTgt spid="204802">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04802">
                                            <p:txEl>
                                              <p:pRg st="3" end="3"/>
                                            </p:txEl>
                                          </p:spTgt>
                                        </p:tgtEl>
                                        <p:attrNameLst>
                                          <p:attrName>style.visibility</p:attrName>
                                        </p:attrNameLst>
                                      </p:cBhvr>
                                      <p:to>
                                        <p:strVal val="visible"/>
                                      </p:to>
                                    </p:set>
                                    <p:animEffect transition="in" filter="wipe(left)">
                                      <p:cBhvr>
                                        <p:cTn id="19" dur="500"/>
                                        <p:tgtEl>
                                          <p:spTgt spid="204802">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204802">
                                            <p:txEl>
                                              <p:pRg st="4" end="4"/>
                                            </p:txEl>
                                          </p:spTgt>
                                        </p:tgtEl>
                                        <p:attrNameLst>
                                          <p:attrName>style.visibility</p:attrName>
                                        </p:attrNameLst>
                                      </p:cBhvr>
                                      <p:to>
                                        <p:strVal val="visible"/>
                                      </p:to>
                                    </p:set>
                                    <p:animEffect transition="in" filter="wipe(left)">
                                      <p:cBhvr>
                                        <p:cTn id="23" dur="500"/>
                                        <p:tgtEl>
                                          <p:spTgt spid="204802">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204802">
                                            <p:txEl>
                                              <p:pRg st="1" end="1"/>
                                            </p:txEl>
                                          </p:spTgt>
                                        </p:tgtEl>
                                        <p:attrNameLst>
                                          <p:attrName>style.visibility</p:attrName>
                                        </p:attrNameLst>
                                      </p:cBhvr>
                                      <p:to>
                                        <p:strVal val="visible"/>
                                      </p:to>
                                    </p:set>
                                    <p:animEffect transition="in" filter="wipe(left)">
                                      <p:cBhvr>
                                        <p:cTn id="27" dur="500"/>
                                        <p:tgtEl>
                                          <p:spTgt spid="204802">
                                            <p:txEl>
                                              <p:pRg st="1" end="1"/>
                                            </p:txEl>
                                          </p:spTgt>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04802">
                                            <p:txEl>
                                              <p:pRg st="0" end="0"/>
                                            </p:txEl>
                                          </p:spTgt>
                                        </p:tgtEl>
                                        <p:attrNameLst>
                                          <p:attrName>style.visibility</p:attrName>
                                        </p:attrNameLst>
                                      </p:cBhvr>
                                      <p:to>
                                        <p:strVal val="visible"/>
                                      </p:to>
                                    </p:set>
                                    <p:animEffect transition="in" filter="wipe(left)">
                                      <p:cBhvr>
                                        <p:cTn id="31" dur="500"/>
                                        <p:tgtEl>
                                          <p:spTgt spid="2048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02" grpId="0" build="p" bldLvl="5" autoUpdateAnimBg="0" rev="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728245"/>
            <a:ext cx="5795962" cy="4025900"/>
          </a:xfrm>
        </p:spPr>
        <p:txBody>
          <a:bodyPr/>
          <a:lstStyle/>
          <a:p>
            <a:r>
              <a:rPr lang="pl-PL" altLang="zh-TW" sz="2800" dirty="0"/>
              <a:t>Strategic risk</a:t>
            </a:r>
            <a:endParaRPr lang="en-GB" altLang="zh-TW" sz="2800" dirty="0"/>
          </a:p>
          <a:p>
            <a:r>
              <a:rPr lang="pl-PL" altLang="zh-TW" sz="2800" dirty="0"/>
              <a:t>Business risk</a:t>
            </a:r>
          </a:p>
          <a:p>
            <a:r>
              <a:rPr lang="pl-PL" altLang="zh-TW" sz="2800" dirty="0"/>
              <a:t>Reputational risk</a:t>
            </a:r>
          </a:p>
          <a:p>
            <a:endParaRPr lang="en-GB" sz="2800" dirty="0"/>
          </a:p>
          <a:p>
            <a:endParaRPr lang="en-GB" sz="28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Non Financial Risk Types</a:t>
            </a:r>
            <a:endParaRPr lang="en-US" dirty="0"/>
          </a:p>
        </p:txBody>
      </p:sp>
    </p:spTree>
    <p:extLst>
      <p:ext uri="{BB962C8B-B14F-4D97-AF65-F5344CB8AC3E}">
        <p14:creationId xmlns:p14="http://schemas.microsoft.com/office/powerpoint/2010/main" val="6773533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p:txBody>
          <a:bodyPr/>
          <a:lstStyle/>
          <a:p>
            <a:r>
              <a:rPr lang="en-GB"/>
              <a:t>Disclaimer</a:t>
            </a:r>
            <a:endParaRPr lang="en-GB" dirty="0"/>
          </a:p>
        </p:txBody>
      </p:sp>
      <p:sp>
        <p:nvSpPr>
          <p:cNvPr id="5" name="Slide Number Placeholder 4"/>
          <p:cNvSpPr>
            <a:spLocks noGrp="1"/>
          </p:cNvSpPr>
          <p:nvPr>
            <p:ph type="sldNum" sz="quarter" idx="11"/>
          </p:nvPr>
        </p:nvSpPr>
        <p:spPr/>
        <p:txBody>
          <a:bodyPr/>
          <a:lstStyle/>
          <a:p>
            <a:endParaRPr lang="en-GB" dirty="0">
              <a:solidFill>
                <a:prstClr val="black"/>
              </a:solidFill>
            </a:endParaRPr>
          </a:p>
        </p:txBody>
      </p:sp>
      <p:sp>
        <p:nvSpPr>
          <p:cNvPr id="19" name="Text Placeholder 18"/>
          <p:cNvSpPr>
            <a:spLocks noGrp="1"/>
          </p:cNvSpPr>
          <p:nvPr>
            <p:ph type="body" sz="quarter" idx="12"/>
          </p:nvPr>
        </p:nvSpPr>
        <p:spPr>
          <a:xfrm>
            <a:off x="409736" y="1891670"/>
            <a:ext cx="12158342" cy="4722130"/>
          </a:xfrm>
        </p:spPr>
        <p:txBody>
          <a:bodyPr>
            <a:normAutofit lnSpcReduction="10000"/>
          </a:bodyPr>
          <a:lstStyle/>
          <a:p>
            <a:pPr>
              <a:spcBef>
                <a:spcPts val="0"/>
              </a:spcBef>
            </a:pPr>
            <a:r>
              <a:rPr lang="en-GB" sz="1493" b="1" dirty="0"/>
              <a:t>This presentation has been prepared by HSBC Service Delivery (</a:t>
            </a:r>
            <a:r>
              <a:rPr lang="en-GB" sz="1493" b="1" dirty="0" err="1"/>
              <a:t>Polska</a:t>
            </a:r>
            <a:r>
              <a:rPr lang="en-GB" sz="1493" b="1" dirty="0"/>
              <a:t>) </a:t>
            </a:r>
            <a:r>
              <a:rPr lang="pl-PL" sz="1493" b="1" dirty="0"/>
              <a:t>S</a:t>
            </a:r>
            <a:r>
              <a:rPr lang="en-GB" sz="1493" b="1" dirty="0"/>
              <a:t>p. z </a:t>
            </a:r>
            <a:r>
              <a:rPr lang="en-GB" sz="1493" b="1" dirty="0" err="1"/>
              <a:t>o.o</a:t>
            </a:r>
            <a:r>
              <a:rPr lang="en-GB" sz="1493" b="1" dirty="0"/>
              <a:t>. </a:t>
            </a:r>
            <a:r>
              <a:rPr lang="en-GB" sz="1493" dirty="0"/>
              <a:t>with a registered office located at Kapelanka 42A, </a:t>
            </a:r>
            <a:br>
              <a:rPr lang="pl-PL" sz="1493" dirty="0"/>
            </a:br>
            <a:r>
              <a:rPr lang="en-GB" sz="1493" dirty="0"/>
              <a:t>30-347 </a:t>
            </a:r>
            <a:r>
              <a:rPr lang="en-GB" sz="1493" dirty="0" err="1"/>
              <a:t>Krak</a:t>
            </a:r>
            <a:r>
              <a:rPr lang="pl-PL" sz="1493" dirty="0"/>
              <a:t>ó</a:t>
            </a:r>
            <a:r>
              <a:rPr lang="en-GB" sz="1493" dirty="0"/>
              <a:t>w, Poland, registered in the District Court for </a:t>
            </a:r>
            <a:r>
              <a:rPr lang="en-GB" sz="1493" dirty="0" err="1"/>
              <a:t>Kraków-Śródmieście</a:t>
            </a:r>
            <a:r>
              <a:rPr lang="en-GB" sz="1493" dirty="0"/>
              <a:t> in </a:t>
            </a:r>
            <a:r>
              <a:rPr lang="en-GB" sz="1493" dirty="0" err="1"/>
              <a:t>Kraków</a:t>
            </a:r>
            <a:r>
              <a:rPr lang="en-GB" sz="1493" dirty="0"/>
              <a:t>, XI Commercial Division of the National Court Register, under the number KRS 0000310459, share capital (entirely paid) in the amount of 67 689 500,00 PLN, NIP 525-242-91-07, hereinafter referred to as “HSBC”. </a:t>
            </a:r>
            <a:endParaRPr lang="pl-PL" sz="1493" dirty="0"/>
          </a:p>
          <a:p>
            <a:pPr>
              <a:spcBef>
                <a:spcPts val="0"/>
              </a:spcBef>
            </a:pPr>
            <a:endParaRPr lang="pl-PL" sz="1493" dirty="0"/>
          </a:p>
          <a:p>
            <a:pPr>
              <a:spcBef>
                <a:spcPts val="0"/>
              </a:spcBef>
            </a:pPr>
            <a:r>
              <a:rPr lang="en-GB" sz="1493" dirty="0"/>
              <a:t>HSBC has based this document on information obtained from sources it believes to be reliable but which has not been independently </a:t>
            </a:r>
            <a:br>
              <a:rPr lang="pl-PL" sz="1493" dirty="0"/>
            </a:br>
            <a:r>
              <a:rPr lang="en-GB" sz="1493" dirty="0"/>
              <a:t>verified. While this information has been prepared in good faith, no representation or warranty, express or implied, is or will be made </a:t>
            </a:r>
            <a:br>
              <a:rPr lang="pl-PL" sz="1493" dirty="0"/>
            </a:br>
            <a:r>
              <a:rPr lang="en-GB" sz="1493" dirty="0"/>
              <a:t>and no responsibility or liability is or will be accepted by the HSBC, or by any of their respective officers, employees or agents in relation</a:t>
            </a:r>
            <a:br>
              <a:rPr lang="pl-PL" sz="1493" dirty="0"/>
            </a:br>
            <a:r>
              <a:rPr lang="en-GB" sz="1493" dirty="0"/>
              <a:t>to the accuracy or completeness of the Documents or any other written or oral information made available to any interested party or its advisers and any such liability is expressly disclaimed. Any charts and graphs included are from publicly available sources or proprietary </a:t>
            </a:r>
            <a:br>
              <a:rPr lang="pl-PL" sz="1493" dirty="0"/>
            </a:br>
            <a:r>
              <a:rPr lang="en-GB" sz="1493" dirty="0"/>
              <a:t>data. No liability is accepted whatsoever for any direct, indirect or consequential loss arising from the use of this document. HSBC is under </a:t>
            </a:r>
            <a:br>
              <a:rPr lang="pl-PL" sz="1493" dirty="0"/>
            </a:br>
            <a:r>
              <a:rPr lang="en-GB" sz="1493" dirty="0"/>
              <a:t>no obligation to keep current the information in this document. You are solely responsible for making your own independent appraisal of </a:t>
            </a:r>
            <a:br>
              <a:rPr lang="pl-PL" sz="1493" dirty="0"/>
            </a:br>
            <a:r>
              <a:rPr lang="en-GB" sz="1493" dirty="0"/>
              <a:t>and investigations into the data, products, financial instruments and transactions referred to in this document and you should not rely on </a:t>
            </a:r>
            <a:br>
              <a:rPr lang="pl-PL" sz="1493" dirty="0"/>
            </a:br>
            <a:r>
              <a:rPr lang="en-GB" sz="1493" dirty="0"/>
              <a:t>any information in this document as constituting investment advice. Neither HSBC nor any of its affiliates are responsible for providing you with legal, tax or other specialist advice and you should make your own arrangements in respect of this accordingly. The issuance of and details contained in this document, which is not for public circulation, does not constitute an offer or solicitation for, or advice that you </a:t>
            </a:r>
            <a:br>
              <a:rPr lang="pl-PL" sz="1493" dirty="0"/>
            </a:br>
            <a:r>
              <a:rPr lang="en-GB" sz="1493" dirty="0"/>
              <a:t>should enter into, the purchase or sale of any security, commodity or other financial instrument or master agreement, or any other contract, agreement or structure whatsoever. This document is intended to be distributed in its entirety. </a:t>
            </a:r>
            <a:r>
              <a:rPr lang="en-GB" sz="1493" b="1" dirty="0"/>
              <a:t>Reproduction of this document, in whole or in part, or disclosure of any of its contents, without prior consent of HSBC or any associate, is prohibited.</a:t>
            </a:r>
          </a:p>
        </p:txBody>
      </p:sp>
    </p:spTree>
    <p:extLst>
      <p:ext uri="{BB962C8B-B14F-4D97-AF65-F5344CB8AC3E}">
        <p14:creationId xmlns:p14="http://schemas.microsoft.com/office/powerpoint/2010/main" val="2751860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4D57993-5037-46F7-8D8B-27A06973600F}"/>
              </a:ext>
            </a:extLst>
          </p:cNvPr>
          <p:cNvSpPr>
            <a:spLocks noGrp="1"/>
          </p:cNvSpPr>
          <p:nvPr>
            <p:ph type="body" sz="quarter" idx="10"/>
          </p:nvPr>
        </p:nvSpPr>
        <p:spPr>
          <a:xfrm>
            <a:off x="414868" y="417513"/>
            <a:ext cx="12171894" cy="6067954"/>
          </a:xfrm>
        </p:spPr>
        <p:txBody>
          <a:bodyPr anchor="ctr"/>
          <a:lstStyle/>
          <a:p>
            <a:r>
              <a:rPr lang="en-GB" dirty="0"/>
              <a:t>Thank you</a:t>
            </a:r>
          </a:p>
        </p:txBody>
      </p:sp>
    </p:spTree>
    <p:extLst>
      <p:ext uri="{BB962C8B-B14F-4D97-AF65-F5344CB8AC3E}">
        <p14:creationId xmlns:p14="http://schemas.microsoft.com/office/powerpoint/2010/main" val="21154772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62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Counterparty Credit Risk</a:t>
            </a:r>
          </a:p>
          <a:p>
            <a:pPr lvl="1"/>
            <a:r>
              <a:rPr lang="pl-PL" altLang="zh-TW" sz="2400" dirty="0"/>
              <a:t>Repos</a:t>
            </a:r>
          </a:p>
          <a:p>
            <a:pPr lvl="1"/>
            <a:r>
              <a:rPr lang="pl-PL" altLang="zh-TW" sz="2400" dirty="0"/>
              <a:t>Derivatives</a:t>
            </a:r>
            <a:endParaRPr lang="en-GB" altLang="zh-TW" sz="2400" dirty="0"/>
          </a:p>
          <a:p>
            <a:r>
              <a:rPr lang="pl-PL" altLang="zh-TW" sz="2400" dirty="0"/>
              <a:t>Portfolio Credit Risk</a:t>
            </a:r>
          </a:p>
          <a:p>
            <a:pPr lvl="1"/>
            <a:r>
              <a:rPr lang="pl-PL" altLang="zh-TW" sz="2400" dirty="0"/>
              <a:t>Commercial, Mortgage or Retail</a:t>
            </a:r>
          </a:p>
          <a:p>
            <a:pPr lvl="1"/>
            <a:r>
              <a:rPr lang="pl-PL" altLang="zh-TW" sz="2400" dirty="0"/>
              <a:t>Credit letters</a:t>
            </a:r>
          </a:p>
          <a:p>
            <a:r>
              <a:rPr lang="pl-PL" altLang="zh-TW" sz="2400" dirty="0"/>
              <a:t>Issuer Credit Risk</a:t>
            </a:r>
          </a:p>
          <a:p>
            <a:pPr lvl="1"/>
            <a:r>
              <a:rPr lang="pl-PL" altLang="zh-TW" sz="2400" dirty="0"/>
              <a:t>Corporate Bonds</a:t>
            </a:r>
          </a:p>
          <a:p>
            <a:pPr lvl="1"/>
            <a:r>
              <a:rPr lang="pl-PL" altLang="zh-TW" sz="2400" dirty="0"/>
              <a:t>Foreign Sovereign Bonds</a:t>
            </a:r>
            <a:endParaRPr lang="en-GB" sz="2400" dirty="0"/>
          </a:p>
          <a:p>
            <a:endParaRPr lang="en-GB"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Credit Risk</a:t>
            </a:r>
            <a:endParaRPr lang="en-US" dirty="0"/>
          </a:p>
        </p:txBody>
      </p:sp>
    </p:spTree>
    <p:extLst>
      <p:ext uri="{BB962C8B-B14F-4D97-AF65-F5344CB8AC3E}">
        <p14:creationId xmlns:p14="http://schemas.microsoft.com/office/powerpoint/2010/main" val="744675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Fixed income securities</a:t>
            </a:r>
          </a:p>
          <a:p>
            <a:pPr lvl="1"/>
            <a:r>
              <a:rPr lang="pl-PL" altLang="zh-TW" sz="2400" dirty="0"/>
              <a:t>Bonds</a:t>
            </a:r>
          </a:p>
          <a:p>
            <a:pPr lvl="1"/>
            <a:r>
              <a:rPr lang="pl-PL" altLang="zh-TW" sz="2400" dirty="0"/>
              <a:t>Interest rate derivatives</a:t>
            </a:r>
            <a:endParaRPr lang="en-GB" altLang="zh-TW" sz="2400" dirty="0"/>
          </a:p>
          <a:p>
            <a:r>
              <a:rPr lang="pl-PL" altLang="zh-TW" sz="2400" dirty="0"/>
              <a:t>Prices</a:t>
            </a:r>
          </a:p>
          <a:p>
            <a:pPr lvl="1"/>
            <a:r>
              <a:rPr lang="pl-PL" altLang="zh-TW" sz="2400" dirty="0"/>
              <a:t>Stocks, commodities</a:t>
            </a:r>
          </a:p>
          <a:p>
            <a:pPr lvl="1"/>
            <a:r>
              <a:rPr lang="pl-PL" altLang="zh-TW" sz="2400" dirty="0"/>
              <a:t>Stock derivatives</a:t>
            </a:r>
          </a:p>
          <a:p>
            <a:r>
              <a:rPr lang="pl-PL" altLang="zh-TW" sz="2400" dirty="0"/>
              <a:t>FX rates</a:t>
            </a:r>
          </a:p>
          <a:p>
            <a:pPr lvl="1"/>
            <a:r>
              <a:rPr lang="pl-PL" altLang="zh-TW" sz="2400" dirty="0"/>
              <a:t>Currencies</a:t>
            </a:r>
          </a:p>
          <a:p>
            <a:pPr lvl="1"/>
            <a:r>
              <a:rPr lang="pl-PL" altLang="zh-TW" sz="2400" dirty="0"/>
              <a:t>Currency derivatives</a:t>
            </a:r>
            <a:endParaRPr lang="en-GB" sz="2400" dirty="0"/>
          </a:p>
          <a:p>
            <a:endParaRPr lang="en-GB"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Market Risk</a:t>
            </a:r>
            <a:endParaRPr lang="en-US" dirty="0"/>
          </a:p>
        </p:txBody>
      </p:sp>
    </p:spTree>
    <p:extLst>
      <p:ext uri="{BB962C8B-B14F-4D97-AF65-F5344CB8AC3E}">
        <p14:creationId xmlns:p14="http://schemas.microsoft.com/office/powerpoint/2010/main" val="163708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Bid-ask spreads</a:t>
            </a:r>
          </a:p>
          <a:p>
            <a:pPr lvl="1"/>
            <a:r>
              <a:rPr lang="pl-PL" altLang="zh-TW" sz="2400" dirty="0"/>
              <a:t>Marketable securities</a:t>
            </a:r>
          </a:p>
          <a:p>
            <a:r>
              <a:rPr lang="pl-PL" altLang="zh-TW" sz="2400" dirty="0"/>
              <a:t>Asset-liability gap</a:t>
            </a:r>
          </a:p>
          <a:p>
            <a:pPr lvl="1"/>
            <a:r>
              <a:rPr lang="pl-PL" sz="2400" dirty="0"/>
              <a:t>Liquidity Coverage Ratio</a:t>
            </a:r>
          </a:p>
          <a:p>
            <a:pPr lvl="1"/>
            <a:r>
              <a:rPr lang="pl-PL" sz="2400" dirty="0"/>
              <a:t>Net Stable Funding Ratio</a:t>
            </a:r>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Liquidity Risk</a:t>
            </a:r>
            <a:endParaRPr lang="en-US" dirty="0"/>
          </a:p>
        </p:txBody>
      </p:sp>
    </p:spTree>
    <p:extLst>
      <p:ext uri="{BB962C8B-B14F-4D97-AF65-F5344CB8AC3E}">
        <p14:creationId xmlns:p14="http://schemas.microsoft.com/office/powerpoint/2010/main" val="1462032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044D7673-0F86-0747-9073-B3C9802987D3}"/>
              </a:ext>
            </a:extLst>
          </p:cNvPr>
          <p:cNvSpPr>
            <a:spLocks noGrp="1"/>
          </p:cNvSpPr>
          <p:nvPr>
            <p:ph type="body" sz="quarter" idx="29"/>
          </p:nvPr>
        </p:nvSpPr>
        <p:spPr/>
        <p:txBody>
          <a:bodyPr/>
          <a:lstStyle/>
          <a:p>
            <a:endParaRPr lang="en-US"/>
          </a:p>
        </p:txBody>
      </p:sp>
      <p:sp>
        <p:nvSpPr>
          <p:cNvPr id="12" name="Content Placeholder 11">
            <a:extLst>
              <a:ext uri="{FF2B5EF4-FFF2-40B4-BE49-F238E27FC236}">
                <a16:creationId xmlns:a16="http://schemas.microsoft.com/office/drawing/2014/main" id="{11E7E384-C285-4A9E-86E6-7FAC8FFE48AA}"/>
              </a:ext>
            </a:extLst>
          </p:cNvPr>
          <p:cNvSpPr>
            <a:spLocks noGrp="1"/>
          </p:cNvSpPr>
          <p:nvPr>
            <p:ph idx="1"/>
          </p:nvPr>
        </p:nvSpPr>
        <p:spPr>
          <a:xfrm>
            <a:off x="425373" y="1116253"/>
            <a:ext cx="6889827" cy="5082693"/>
          </a:xfrm>
        </p:spPr>
        <p:txBody>
          <a:bodyPr/>
          <a:lstStyle/>
          <a:p>
            <a:r>
              <a:rPr lang="pl-PL" altLang="zh-TW" sz="2400" dirty="0"/>
              <a:t>Business disruptions and systems failure</a:t>
            </a:r>
          </a:p>
          <a:p>
            <a:r>
              <a:rPr lang="pl-PL" altLang="zh-TW" sz="2400" dirty="0"/>
              <a:t>Clients, products, and business practices</a:t>
            </a:r>
          </a:p>
          <a:p>
            <a:r>
              <a:rPr lang="pl-PL" altLang="zh-TW" sz="2400" dirty="0"/>
              <a:t>Damage to physical assets</a:t>
            </a:r>
          </a:p>
          <a:p>
            <a:r>
              <a:rPr lang="pl-PL" sz="2400" dirty="0"/>
              <a:t>Employee practices and workplace safety</a:t>
            </a:r>
          </a:p>
          <a:p>
            <a:r>
              <a:rPr lang="pl-PL" sz="2400" dirty="0"/>
              <a:t>Execution, delivery and process management</a:t>
            </a:r>
          </a:p>
          <a:p>
            <a:r>
              <a:rPr lang="pl-PL" sz="2400" dirty="0"/>
              <a:t>Internal Fraud</a:t>
            </a:r>
          </a:p>
          <a:p>
            <a:r>
              <a:rPr lang="pl-PL" sz="2400" dirty="0"/>
              <a:t>External Fraud</a:t>
            </a:r>
            <a:endParaRPr lang="en-GB" sz="2400" dirty="0"/>
          </a:p>
        </p:txBody>
      </p:sp>
      <p:sp>
        <p:nvSpPr>
          <p:cNvPr id="8" name="Title 7">
            <a:extLst>
              <a:ext uri="{FF2B5EF4-FFF2-40B4-BE49-F238E27FC236}">
                <a16:creationId xmlns:a16="http://schemas.microsoft.com/office/drawing/2014/main" id="{B0D36367-8D12-7347-9DCB-57965FB8C2F4}"/>
              </a:ext>
            </a:extLst>
          </p:cNvPr>
          <p:cNvSpPr>
            <a:spLocks noGrp="1"/>
          </p:cNvSpPr>
          <p:nvPr>
            <p:ph type="title"/>
          </p:nvPr>
        </p:nvSpPr>
        <p:spPr>
          <a:xfrm>
            <a:off x="417599" y="417515"/>
            <a:ext cx="12168000" cy="300252"/>
          </a:xfrm>
        </p:spPr>
        <p:txBody>
          <a:bodyPr/>
          <a:lstStyle/>
          <a:p>
            <a:r>
              <a:rPr lang="pl-PL" dirty="0"/>
              <a:t>Operational Risk </a:t>
            </a:r>
            <a:r>
              <a:rPr lang="pl-PL" dirty="0">
                <a:latin typeface="Univers Next for HSBC Light" panose="020B0403030202020203" pitchFamily="34" charset="0"/>
              </a:rPr>
              <a:t>(Basel Committee, 2005)</a:t>
            </a:r>
            <a:endParaRPr lang="en-US" dirty="0">
              <a:latin typeface="Univers Next for HSBC Light" panose="020B0403030202020203" pitchFamily="34" charset="0"/>
            </a:endParaRPr>
          </a:p>
        </p:txBody>
      </p:sp>
    </p:spTree>
    <p:extLst>
      <p:ext uri="{BB962C8B-B14F-4D97-AF65-F5344CB8AC3E}">
        <p14:creationId xmlns:p14="http://schemas.microsoft.com/office/powerpoint/2010/main" val="673038823"/>
      </p:ext>
    </p:extLst>
  </p:cSld>
  <p:clrMapOvr>
    <a:masterClrMapping/>
  </p:clrMapOvr>
</p:sld>
</file>

<file path=ppt/theme/theme1.xml><?xml version="1.0" encoding="utf-8"?>
<a:theme xmlns:a="http://schemas.openxmlformats.org/drawingml/2006/main" name="Office Theme">
  <a:themeElements>
    <a:clrScheme name="Custom 17">
      <a:dk1>
        <a:srgbClr val="333333"/>
      </a:dk1>
      <a:lt1>
        <a:sysClr val="window" lastClr="FFFFFF"/>
      </a:lt1>
      <a:dk2>
        <a:srgbClr val="767676"/>
      </a:dk2>
      <a:lt2>
        <a:srgbClr val="D7D8D6"/>
      </a:lt2>
      <a:accent1>
        <a:srgbClr val="A8384F"/>
      </a:accent1>
      <a:accent2>
        <a:srgbClr val="EC7046"/>
      </a:accent2>
      <a:accent3>
        <a:srgbClr val="3E701A"/>
      </a:accent3>
      <a:accent4>
        <a:srgbClr val="469CBE"/>
      </a:accent4>
      <a:accent5>
        <a:srgbClr val="E76E84"/>
      </a:accent5>
      <a:accent6>
        <a:srgbClr val="9B4822"/>
      </a:accent6>
      <a:hlink>
        <a:srgbClr val="9B4822"/>
      </a:hlink>
      <a:folHlink>
        <a:srgbClr val="EC7046"/>
      </a:folHlink>
    </a:clrScheme>
    <a:fontScheme name="Custom 21">
      <a:majorFont>
        <a:latin typeface="Univers Next for HSBC Light"/>
        <a:ea typeface=""/>
        <a:cs typeface=""/>
      </a:majorFont>
      <a:minorFont>
        <a:latin typeface="Univers Next for HSBC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vert="horz" wrap="square" lIns="0" tIns="0" rIns="0" bIns="0" rtlCol="0" anchor="ctr" anchorCtr="1">
        <a:spAutoFit/>
      </a:bodyPr>
      <a:lstStyle>
        <a:defPPr marL="0" indent="0" algn="ctr">
          <a:spcBef>
            <a:spcPts val="0"/>
          </a:spcBef>
          <a:spcAft>
            <a:spcPts val="0"/>
          </a:spcAft>
          <a:buClr>
            <a:srgbClr val="DB0011"/>
          </a:buClr>
          <a:buSzPct val="80000"/>
          <a:buFont typeface="Wingdings" panose="05000000000000000000" pitchFamily="2" charset="2"/>
          <a:buNone/>
          <a:defRPr sz="1000" dirty="0" smtClean="0">
            <a:solidFill>
              <a:srgbClr val="000000"/>
            </a:solidFill>
            <a:latin typeface="Calibri" panose="020F0502020204030204" pitchFamily="34" charset="0"/>
          </a:defRPr>
        </a:defPPr>
      </a:lstStyle>
    </a:txDef>
  </a:objectDefaults>
  <a:extraClrSchemeLst/>
  <a:custClrLst>
    <a:custClr name="Pink 1">
      <a:srgbClr val="A8384F"/>
    </a:custClr>
    <a:custClr name="Pink 2">
      <a:srgbClr val="C03954"/>
    </a:custClr>
    <a:custClr name="Pink 3">
      <a:srgbClr val="F14E73"/>
    </a:custClr>
    <a:custClr name="Pink 4">
      <a:srgbClr val="E76E84"/>
    </a:custClr>
    <a:custClr name="White">
      <a:srgbClr val="FFFFFF"/>
    </a:custClr>
    <a:custClr name="White">
      <a:srgbClr val="FFFFFF"/>
    </a:custClr>
    <a:custClr name="Orange 1">
      <a:srgbClr val="9B4822"/>
    </a:custClr>
    <a:custClr name="Orange 2">
      <a:srgbClr val="C64D24"/>
    </a:custClr>
    <a:custClr name="Orange 3">
      <a:srgbClr val="ED6335"/>
    </a:custClr>
    <a:custClr name="Orange 4">
      <a:srgbClr val="EC7046"/>
    </a:custClr>
    <a:custClr name="Green 1">
      <a:srgbClr val="3E701A"/>
    </a:custClr>
    <a:custClr name="Green 2">
      <a:srgbClr val="4C7C27"/>
    </a:custClr>
    <a:custClr name="Green 3">
      <a:srgbClr val="5D9438"/>
    </a:custClr>
    <a:custClr name="Green 4">
      <a:srgbClr val="739F56"/>
    </a:custClr>
    <a:custClr name="White">
      <a:srgbClr val="FFFFFF"/>
    </a:custClr>
    <a:custClr name="White">
      <a:srgbClr val="FFFFFF"/>
    </a:custClr>
    <a:custClr name="Blue 1">
      <a:srgbClr val="2D6980"/>
    </a:custClr>
    <a:custClr name="Blue 2">
      <a:srgbClr val="347893"/>
    </a:custClr>
    <a:custClr name="Blue 3">
      <a:srgbClr val="3D8EAE"/>
    </a:custClr>
    <a:custClr name="Blue 4">
      <a:srgbClr val="469CBE"/>
    </a:custClr>
    <a:custClr name="HSBC Red">
      <a:srgbClr val="DB0011"/>
    </a:custClr>
    <a:custClr name="Red 1">
      <a:srgbClr val="E31E22"/>
    </a:custClr>
    <a:custClr name="Red 2">
      <a:srgbClr val="BA1110"/>
    </a:custClr>
    <a:custClr name="Red 3">
      <a:srgbClr val="730014"/>
    </a:custClr>
    <a:custClr name="Black">
      <a:srgbClr val="000000"/>
    </a:custClr>
    <a:custClr name="HSBC Black">
      <a:srgbClr val="333333"/>
    </a:custClr>
    <a:custClr name="Grey 1">
      <a:srgbClr val="F3F3F3"/>
    </a:custClr>
    <a:custClr name="Grey 2">
      <a:srgbClr val="EDEDED"/>
    </a:custClr>
    <a:custClr name="Grey 3">
      <a:srgbClr val="D7D8D6"/>
    </a:custClr>
    <a:custClr name="Grey 4">
      <a:srgbClr val="767676"/>
    </a:custClr>
    <a:custClr name="Red">
      <a:srgbClr val="A8000B"/>
    </a:custClr>
    <a:custClr name="Amber">
      <a:srgbClr val="FFBB33"/>
    </a:custClr>
    <a:custClr name="Green">
      <a:srgbClr val="00847F"/>
    </a:custClr>
    <a:custClr name="Blue">
      <a:srgbClr val="305A85"/>
    </a:custClr>
  </a:custClrLst>
  <a:extLst>
    <a:ext uri="{05A4C25C-085E-4340-85A3-A5531E510DB2}">
      <thm15:themeFamily xmlns:thm15="http://schemas.microsoft.com/office/thememl/2012/main" name="HSBC UK PowerPoint 16x9" id="{A908A9F7-95D8-C442-888C-16EEE4AD5A1D}" vid="{7A83A9E7-ECF8-B149-A87D-B7D69CB640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3C8976AC984438DB7D6BEF474BAD0" ma:contentTypeVersion="15" ma:contentTypeDescription="Create a new document." ma:contentTypeScope="" ma:versionID="fa68215a2d63eac7ade06029cce03ab1">
  <xsd:schema xmlns:xsd="http://www.w3.org/2001/XMLSchema" xmlns:xs="http://www.w3.org/2001/XMLSchema" xmlns:p="http://schemas.microsoft.com/office/2006/metadata/properties" xmlns:ns2="a4a2ddf8-75d4-4da5-95ab-bbe1a03c6da7" xmlns:ns3="ff6651a1-ab10-4f32-93cc-a7973033b4df" targetNamespace="http://schemas.microsoft.com/office/2006/metadata/properties" ma:root="true" ma:fieldsID="f03c164d380420fc24e99a6ec2ac852a" ns2:_="" ns3:_="">
    <xsd:import namespace="a4a2ddf8-75d4-4da5-95ab-bbe1a03c6da7"/>
    <xsd:import namespace="ff6651a1-ab10-4f32-93cc-a7973033b4d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a2ddf8-75d4-4da5-95ab-bbe1a03c6d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a2de840-3029-43ea-90f2-31ad5ba21553"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f6651a1-ab10-4f32-93cc-a7973033b4d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cdae74-117e-480a-b036-28e6cabe363b}" ma:internalName="TaxCatchAll" ma:showField="CatchAllData" ma:web="ff6651a1-ab10-4f32-93cc-a7973033b4d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a4a2ddf8-75d4-4da5-95ab-bbe1a03c6da7">
      <Terms xmlns="http://schemas.microsoft.com/office/infopath/2007/PartnerControls"/>
    </lcf76f155ced4ddcb4097134ff3c332f>
    <TaxCatchAll xmlns="ff6651a1-ab10-4f32-93cc-a7973033b4df" xsi:nil="true"/>
  </documentManagement>
</p:properties>
</file>

<file path=customXml/itemProps1.xml><?xml version="1.0" encoding="utf-8"?>
<ds:datastoreItem xmlns:ds="http://schemas.openxmlformats.org/officeDocument/2006/customXml" ds:itemID="{CF1ADA2B-B1D3-4C70-B76E-FDB8CF85A1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a2ddf8-75d4-4da5-95ab-bbe1a03c6da7"/>
    <ds:schemaRef ds:uri="ff6651a1-ab10-4f32-93cc-a7973033b4d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38BE17-0237-47B8-80F4-296BFB523B9B}">
  <ds:schemaRefs>
    <ds:schemaRef ds:uri="http://schemas.microsoft.com/sharepoint/v3/contenttype/forms"/>
  </ds:schemaRefs>
</ds:datastoreItem>
</file>

<file path=customXml/itemProps3.xml><?xml version="1.0" encoding="utf-8"?>
<ds:datastoreItem xmlns:ds="http://schemas.openxmlformats.org/officeDocument/2006/customXml" ds:itemID="{F622B534-1B52-4B5E-ACF5-4BD206DB9D97}">
  <ds:schemaRefs>
    <ds:schemaRef ds:uri="http://purl.org/dc/dcmitype/"/>
    <ds:schemaRef ds:uri="http://schemas.openxmlformats.org/package/2006/metadata/core-properties"/>
    <ds:schemaRef ds:uri="http://schemas.microsoft.com/office/2006/documentManagement/types"/>
    <ds:schemaRef ds:uri="http://purl.org/dc/elements/1.1/"/>
    <ds:schemaRef ds:uri="http://www.w3.org/XML/1998/namespace"/>
    <ds:schemaRef ds:uri="http://schemas.microsoft.com/office/2006/metadata/properties"/>
    <ds:schemaRef ds:uri="http://schemas.microsoft.com/office/infopath/2007/PartnerControls"/>
    <ds:schemaRef ds:uri="http://purl.org/dc/terms/"/>
    <ds:schemaRef ds:uri="a4a2ddf8-75d4-4da5-95ab-bbe1a03c6da7"/>
    <ds:schemaRef ds:uri="ff6651a1-ab10-4f32-93cc-a7973033b4df"/>
  </ds:schemaRefs>
</ds:datastoreItem>
</file>

<file path=docProps/app.xml><?xml version="1.0" encoding="utf-8"?>
<Properties xmlns="http://schemas.openxmlformats.org/officeDocument/2006/extended-properties" xmlns:vt="http://schemas.openxmlformats.org/officeDocument/2006/docPropsVTypes">
  <Template>Office Theme</Template>
  <TotalTime>2479</TotalTime>
  <Words>2468</Words>
  <Application>Microsoft Office PowerPoint</Application>
  <PresentationFormat>Custom</PresentationFormat>
  <Paragraphs>359</Paragraphs>
  <Slides>52</Slides>
  <Notes>29</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2</vt:i4>
      </vt:variant>
      <vt:variant>
        <vt:lpstr>Slide Titles</vt:lpstr>
      </vt:variant>
      <vt:variant>
        <vt:i4>52</vt:i4>
      </vt:variant>
    </vt:vector>
  </HeadingPairs>
  <TitlesOfParts>
    <vt:vector size="70" baseType="lpstr">
      <vt:lpstr>Arial</vt:lpstr>
      <vt:lpstr>Calibri</vt:lpstr>
      <vt:lpstr>Cambria Math</vt:lpstr>
      <vt:lpstr>Edwardian Script ITC</vt:lpstr>
      <vt:lpstr>Kunstler Script</vt:lpstr>
      <vt:lpstr>Open Sans</vt:lpstr>
      <vt:lpstr>Symbol</vt:lpstr>
      <vt:lpstr>Tahoma</vt:lpstr>
      <vt:lpstr>Times New Roman</vt:lpstr>
      <vt:lpstr>Univers Next for HSBC Bold</vt:lpstr>
      <vt:lpstr>Univers Next for HSBC Light</vt:lpstr>
      <vt:lpstr>Univers Next for HSBC Medium</vt:lpstr>
      <vt:lpstr>Univers Next for HSBC Regular</vt:lpstr>
      <vt:lpstr>Univers Next for HSBC Thin</vt:lpstr>
      <vt:lpstr>Wingdings</vt:lpstr>
      <vt:lpstr>Office Theme</vt:lpstr>
      <vt:lpstr>Equation</vt:lpstr>
      <vt:lpstr>Chart</vt:lpstr>
      <vt:lpstr>Loss Distributions </vt:lpstr>
      <vt:lpstr>Contents</vt:lpstr>
      <vt:lpstr>PowerPoint Presentation</vt:lpstr>
      <vt:lpstr>Financial Risk Types</vt:lpstr>
      <vt:lpstr>Non Financial Risk Types</vt:lpstr>
      <vt:lpstr>Credit Risk</vt:lpstr>
      <vt:lpstr>Market Risk</vt:lpstr>
      <vt:lpstr>Liquidity Risk</vt:lpstr>
      <vt:lpstr>Operational Risk (Basel Committee, 2005)</vt:lpstr>
      <vt:lpstr>Risk Management? (Jorion, 2006)</vt:lpstr>
      <vt:lpstr>Historical Evolution of Risk Management</vt:lpstr>
      <vt:lpstr>Risk Management Process</vt:lpstr>
      <vt:lpstr>Risk Measurement</vt:lpstr>
      <vt:lpstr>Risk Exposure?</vt:lpstr>
      <vt:lpstr>Uncertainty, risk and metrics</vt:lpstr>
      <vt:lpstr>Uncertainty</vt:lpstr>
      <vt:lpstr>Modelling Process</vt:lpstr>
      <vt:lpstr>Modelling the –uncertainty of– the market (Meucci, 2009)</vt:lpstr>
      <vt:lpstr>Model risk</vt:lpstr>
      <vt:lpstr>PowerPoint Presentation</vt:lpstr>
      <vt:lpstr>Modelling Uncertainty</vt:lpstr>
      <vt:lpstr>Modelling Uncertainty</vt:lpstr>
      <vt:lpstr>Modelling Uncertainty</vt:lpstr>
      <vt:lpstr>Modelling Uncertainty</vt:lpstr>
      <vt:lpstr>Modelling Uncertainty</vt:lpstr>
      <vt:lpstr>Modelling Uncertainty</vt:lpstr>
      <vt:lpstr>Modelling Uncertainty</vt:lpstr>
      <vt:lpstr>Modelling Uncertainty</vt:lpstr>
      <vt:lpstr>Modelling Uncertainty</vt:lpstr>
      <vt:lpstr>Modelling Uncertainty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Disclaimer</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Agnieszka LAGOWSKA</dc:creator>
  <cp:lastModifiedBy>Agnieszka LAGOWSKA</cp:lastModifiedBy>
  <cp:revision>10</cp:revision>
  <dcterms:created xsi:type="dcterms:W3CDTF">2022-02-15T13:40:29Z</dcterms:created>
  <dcterms:modified xsi:type="dcterms:W3CDTF">2026-03-11T15:36:30Z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MyDocuments">
    <vt:bool>true</vt:bool>
  </property>
  <property fmtid="{D5CDD505-2E9C-101B-9397-08002B2CF9AE}" pid="3" name="ContentTypeId">
    <vt:lpwstr>0x010100FC03C8976AC984438DB7D6BEF474BAD0</vt:lpwstr>
  </property>
  <property fmtid="{D5CDD505-2E9C-101B-9397-08002B2CF9AE}" pid="4" name="MSIP_Label_3486a02c-2dfb-4efe-823f-aa2d1f0e6ab7_Enabled">
    <vt:lpwstr>true</vt:lpwstr>
  </property>
  <property fmtid="{D5CDD505-2E9C-101B-9397-08002B2CF9AE}" pid="5" name="MSIP_Label_3486a02c-2dfb-4efe-823f-aa2d1f0e6ab7_SetDate">
    <vt:lpwstr>2025-03-18T12:55:20Z</vt:lpwstr>
  </property>
  <property fmtid="{D5CDD505-2E9C-101B-9397-08002B2CF9AE}" pid="6" name="MSIP_Label_3486a02c-2dfb-4efe-823f-aa2d1f0e6ab7_Method">
    <vt:lpwstr>Privileged</vt:lpwstr>
  </property>
  <property fmtid="{D5CDD505-2E9C-101B-9397-08002B2CF9AE}" pid="7" name="MSIP_Label_3486a02c-2dfb-4efe-823f-aa2d1f0e6ab7_Name">
    <vt:lpwstr>CLAPUBLIC</vt:lpwstr>
  </property>
  <property fmtid="{D5CDD505-2E9C-101B-9397-08002B2CF9AE}" pid="8" name="MSIP_Label_3486a02c-2dfb-4efe-823f-aa2d1f0e6ab7_SiteId">
    <vt:lpwstr>e0fd434d-ba64-497b-90d2-859c472e1a92</vt:lpwstr>
  </property>
  <property fmtid="{D5CDD505-2E9C-101B-9397-08002B2CF9AE}" pid="9" name="MSIP_Label_3486a02c-2dfb-4efe-823f-aa2d1f0e6ab7_ActionId">
    <vt:lpwstr>55f9fd61-9b71-4a3d-afaf-7eaa7afe1407</vt:lpwstr>
  </property>
  <property fmtid="{D5CDD505-2E9C-101B-9397-08002B2CF9AE}" pid="10" name="MSIP_Label_3486a02c-2dfb-4efe-823f-aa2d1f0e6ab7_ContentBits">
    <vt:lpwstr>2</vt:lpwstr>
  </property>
  <property fmtid="{D5CDD505-2E9C-101B-9397-08002B2CF9AE}" pid="11" name="Classification">
    <vt:lpwstr>PUBLIC</vt:lpwstr>
  </property>
</Properties>
</file>